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84" r:id="rId11"/>
    <p:sldId id="266" r:id="rId12"/>
    <p:sldId id="268" r:id="rId13"/>
    <p:sldId id="285" r:id="rId14"/>
    <p:sldId id="269" r:id="rId15"/>
    <p:sldId id="270" r:id="rId16"/>
    <p:sldId id="271" r:id="rId17"/>
    <p:sldId id="272" r:id="rId18"/>
    <p:sldId id="273" r:id="rId19"/>
    <p:sldId id="281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3" r:id="rId28"/>
    <p:sldId id="282" r:id="rId29"/>
    <p:sldId id="286" r:id="rId30"/>
    <p:sldId id="287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B4B5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92" y="108"/>
      </p:cViewPr>
      <p:guideLst>
        <p:guide orient="horz" pos="218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3515C-5EA3-4D27-830F-5FDCAB31B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338010-BAD4-4011-AA35-78BFA3D0A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E6B0C-F3D3-44B0-99DC-25BA43DB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A735A-AA48-453A-B029-534C60B067D6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6FF4C-C290-407D-83B7-F60F7A00E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4F256-2985-4027-992D-25E602ED1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6B36E-75C6-4B19-AB16-B7D0AB56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53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B25CE-4748-4B2B-B590-D04FD2BF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1C443-520A-47C0-B92A-143A958BC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16A63-189B-49BF-9895-B7EBABD1E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A735A-AA48-453A-B029-534C60B067D6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BE4A0-3505-4AEA-B3C4-54BA20D61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AA470-168D-490E-B4FF-0F7100BD4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6B36E-75C6-4B19-AB16-B7D0AB56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63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124603-71A1-4F16-AEC3-7DB01BE1E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934A3F-979E-42C3-AC89-E276F13810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8D00C-E9C5-444C-9A41-495E2D419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A735A-AA48-453A-B029-534C60B067D6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F0970-4A78-406B-8408-5DAF90FB1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28C8D-F93D-4DBB-9956-42105014A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6B36E-75C6-4B19-AB16-B7D0AB56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20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0DFB0-4623-4B20-A813-44B74D303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9FEC1-F3D3-4AFE-8EE8-9D7E001EE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B92A7-E943-4A42-88BA-C693E8745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A735A-AA48-453A-B029-534C60B067D6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7E515-340C-42D3-B0D4-F4A987CEF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90BCE-C8DF-41F8-A15D-8494D73C3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6B36E-75C6-4B19-AB16-B7D0AB56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31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B66B-1DD5-41D0-AC58-9BE9E9DAA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FA353-1239-4F6E-B8C6-E0BB491CA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8EAD1-073D-4F9A-B529-E65AFFAAC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A735A-AA48-453A-B029-534C60B067D6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8AD25-ECAD-4FB3-8B12-14E60E611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9BD85-0EAC-4A2C-9E9A-64D11819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6B36E-75C6-4B19-AB16-B7D0AB56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97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417C2-B48A-4E1E-AD7A-DBA888764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E8FEF-ADBC-4EE4-8F57-30F57A968A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E5867-8201-43B9-BCD7-B9BC97DB51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2981C-6BFF-44AD-91BD-FF447317A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A735A-AA48-453A-B029-534C60B067D6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B1C21-7B61-48F4-86F0-244653D57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2A045-F192-4ACF-B54E-89904EC81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6B36E-75C6-4B19-AB16-B7D0AB56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89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914B5-CAF7-4976-A445-7F6EA9D6F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D1737-80B0-4DF7-B94A-FFE6B435B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01292-7819-4D19-9B4B-08F12D1BE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45DA0C-C403-4731-8511-2337A3B7D8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F17C12-4F86-4503-84B4-5CE02F9941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8B14D4-B9C9-48EA-B0B3-0D6FCF587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A735A-AA48-453A-B029-534C60B067D6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232F01-500F-4275-BEB3-ECBD75E7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B1919B-3F4B-41E7-BF6B-A9E47207E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6B36E-75C6-4B19-AB16-B7D0AB56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66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2656-1371-4CDC-B1FA-A34669832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DB1097-5131-4A12-B46D-365A64739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A735A-AA48-453A-B029-534C60B067D6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55E63F-0F45-4311-8E87-2C600E1EB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75B6F-AF36-47E8-936F-5B2727B2A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6B36E-75C6-4B19-AB16-B7D0AB56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13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C51DB0-11DE-48BF-B096-D9DDC894B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A735A-AA48-453A-B029-534C60B067D6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5C0997-F2DF-48A8-AC88-763D7104B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1D4DC-8DBE-4B96-8E10-363C0475C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6B36E-75C6-4B19-AB16-B7D0AB56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51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77B16-00F6-474D-8BBB-7037B053D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AD92B-27C9-4C04-8AB6-CC0CF4AD3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C8180-5578-43B1-8091-FEB653F85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64337-B15C-4A41-A73B-70858E7E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A735A-AA48-453A-B029-534C60B067D6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E0259-7D6C-4FB3-89E6-06E9A8AC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2BB5C0-C542-4D98-AD38-23AC82019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6B36E-75C6-4B19-AB16-B7D0AB56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12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051EB-0AA9-495F-A1C5-3D514829E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D9A7F9-536E-45FF-8A51-5D6B6FC5D9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91CEA-F808-4D4E-93B5-746B86DBA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7E420-9810-464C-9DB6-6D44433E2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A735A-AA48-453A-B029-534C60B067D6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DC6770-C659-41DB-A502-D395F335A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0BC31-E5F9-4440-8412-8DDBA7F60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6B36E-75C6-4B19-AB16-B7D0AB56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55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F09C50-396B-42CD-BBB5-08A2C171C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26C5D-0491-4099-8C4B-0010C1340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22B50-D415-4196-A491-35D18CB41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A735A-AA48-453A-B029-534C60B067D6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52357-A4FF-40DD-B5B7-F313FD911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E693E-0DCC-4ADB-B742-F6A8E0165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6B36E-75C6-4B19-AB16-B7D0AB561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.png"/><Relationship Id="rId12" Type="http://schemas.openxmlformats.org/officeDocument/2006/relationships/image" Target="../media/image8.svg"/><Relationship Id="rId17" Type="http://schemas.openxmlformats.org/officeDocument/2006/relationships/image" Target="../media/image15.jpg"/><Relationship Id="rId2" Type="http://schemas.openxmlformats.org/officeDocument/2006/relationships/image" Target="../media/image10.png"/><Relationship Id="rId16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7.png"/><Relationship Id="rId5" Type="http://schemas.openxmlformats.org/officeDocument/2006/relationships/image" Target="../media/image6.svg"/><Relationship Id="rId15" Type="http://schemas.openxmlformats.org/officeDocument/2006/relationships/image" Target="../media/image13.jpg"/><Relationship Id="rId10" Type="http://schemas.openxmlformats.org/officeDocument/2006/relationships/image" Target="../media/image4.svg"/><Relationship Id="rId19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7.png"/><Relationship Id="rId18" Type="http://schemas.openxmlformats.org/officeDocument/2006/relationships/image" Target="../media/image19.png"/><Relationship Id="rId3" Type="http://schemas.openxmlformats.org/officeDocument/2006/relationships/audio" Target="../media/audio2.wav"/><Relationship Id="rId7" Type="http://schemas.openxmlformats.org/officeDocument/2006/relationships/image" Target="../media/image5.png"/><Relationship Id="rId12" Type="http://schemas.openxmlformats.org/officeDocument/2006/relationships/image" Target="../media/image4.svg"/><Relationship Id="rId17" Type="http://schemas.openxmlformats.org/officeDocument/2006/relationships/image" Target="../media/image18.jpeg"/><Relationship Id="rId2" Type="http://schemas.openxmlformats.org/officeDocument/2006/relationships/audio" Target="../media/audio1.wav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3.png"/><Relationship Id="rId5" Type="http://schemas.openxmlformats.org/officeDocument/2006/relationships/image" Target="../media/image10.png"/><Relationship Id="rId15" Type="http://schemas.openxmlformats.org/officeDocument/2006/relationships/image" Target="../media/image12.png"/><Relationship Id="rId10" Type="http://schemas.openxmlformats.org/officeDocument/2006/relationships/image" Target="../media/image2.svg"/><Relationship Id="rId4" Type="http://schemas.openxmlformats.org/officeDocument/2006/relationships/image" Target="../media/image9.png"/><Relationship Id="rId9" Type="http://schemas.openxmlformats.org/officeDocument/2006/relationships/image" Target="../media/image1.png"/><Relationship Id="rId1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.svg"/><Relationship Id="rId18" Type="http://schemas.microsoft.com/office/2007/relationships/hdphoto" Target="../media/hdphoto2.wdp"/><Relationship Id="rId3" Type="http://schemas.openxmlformats.org/officeDocument/2006/relationships/image" Target="../media/image11.svg"/><Relationship Id="rId7" Type="http://schemas.openxmlformats.org/officeDocument/2006/relationships/image" Target="../media/image2.svg"/><Relationship Id="rId12" Type="http://schemas.openxmlformats.org/officeDocument/2006/relationships/image" Target="../media/image3.png"/><Relationship Id="rId17" Type="http://schemas.openxmlformats.org/officeDocument/2006/relationships/image" Target="../media/image22.png"/><Relationship Id="rId2" Type="http://schemas.openxmlformats.org/officeDocument/2006/relationships/image" Target="../media/image10.png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microsoft.com/office/2007/relationships/hdphoto" Target="../media/hdphoto1.wdp"/><Relationship Id="rId5" Type="http://schemas.openxmlformats.org/officeDocument/2006/relationships/image" Target="../media/image6.svg"/><Relationship Id="rId15" Type="http://schemas.openxmlformats.org/officeDocument/2006/relationships/image" Target="../media/image20.jpg"/><Relationship Id="rId10" Type="http://schemas.openxmlformats.org/officeDocument/2006/relationships/image" Target="../media/image12.png"/><Relationship Id="rId19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8.svg"/><Relationship Id="rId1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.svg"/><Relationship Id="rId3" Type="http://schemas.openxmlformats.org/officeDocument/2006/relationships/image" Target="../media/image11.svg"/><Relationship Id="rId7" Type="http://schemas.openxmlformats.org/officeDocument/2006/relationships/image" Target="../media/image2.svg"/><Relationship Id="rId12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microsoft.com/office/2007/relationships/hdphoto" Target="../media/hdphoto1.wdp"/><Relationship Id="rId5" Type="http://schemas.openxmlformats.org/officeDocument/2006/relationships/image" Target="../media/image6.svg"/><Relationship Id="rId15" Type="http://schemas.openxmlformats.org/officeDocument/2006/relationships/image" Target="../media/image24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8.svg"/><Relationship Id="rId1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12" Type="http://schemas.openxmlformats.org/officeDocument/2006/relationships/image" Target="../media/image6.svg"/><Relationship Id="rId17" Type="http://schemas.openxmlformats.org/officeDocument/2006/relationships/image" Target="../media/image27.jpg"/><Relationship Id="rId2" Type="http://schemas.openxmlformats.org/officeDocument/2006/relationships/image" Target="../media/image3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5.png"/><Relationship Id="rId5" Type="http://schemas.openxmlformats.org/officeDocument/2006/relationships/image" Target="../media/image7.png"/><Relationship Id="rId15" Type="http://schemas.openxmlformats.org/officeDocument/2006/relationships/image" Target="../media/image25.png"/><Relationship Id="rId10" Type="http://schemas.openxmlformats.org/officeDocument/2006/relationships/image" Target="../media/image11.svg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1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12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5.png"/><Relationship Id="rId5" Type="http://schemas.openxmlformats.org/officeDocument/2006/relationships/image" Target="../media/image7.png"/><Relationship Id="rId10" Type="http://schemas.openxmlformats.org/officeDocument/2006/relationships/image" Target="../media/image11.svg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1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12" Type="http://schemas.openxmlformats.org/officeDocument/2006/relationships/image" Target="../media/image6.svg"/><Relationship Id="rId2" Type="http://schemas.openxmlformats.org/officeDocument/2006/relationships/image" Target="../media/image3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5.png"/><Relationship Id="rId5" Type="http://schemas.openxmlformats.org/officeDocument/2006/relationships/image" Target="../media/image7.png"/><Relationship Id="rId15" Type="http://schemas.openxmlformats.org/officeDocument/2006/relationships/image" Target="../media/image28.png"/><Relationship Id="rId10" Type="http://schemas.openxmlformats.org/officeDocument/2006/relationships/image" Target="../media/image11.svg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1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12" Type="http://schemas.openxmlformats.org/officeDocument/2006/relationships/image" Target="../media/image6.svg"/><Relationship Id="rId2" Type="http://schemas.openxmlformats.org/officeDocument/2006/relationships/image" Target="../media/image3.png"/><Relationship Id="rId16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5.png"/><Relationship Id="rId5" Type="http://schemas.openxmlformats.org/officeDocument/2006/relationships/image" Target="../media/image7.png"/><Relationship Id="rId15" Type="http://schemas.openxmlformats.org/officeDocument/2006/relationships/image" Target="../media/image30.png"/><Relationship Id="rId10" Type="http://schemas.openxmlformats.org/officeDocument/2006/relationships/image" Target="../media/image11.svg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1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12" Type="http://schemas.openxmlformats.org/officeDocument/2006/relationships/image" Target="../media/image6.svg"/><Relationship Id="rId2" Type="http://schemas.openxmlformats.org/officeDocument/2006/relationships/image" Target="../media/image3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5.png"/><Relationship Id="rId5" Type="http://schemas.openxmlformats.org/officeDocument/2006/relationships/image" Target="../media/image7.png"/><Relationship Id="rId15" Type="http://schemas.openxmlformats.org/officeDocument/2006/relationships/image" Target="../media/image30.png"/><Relationship Id="rId10" Type="http://schemas.openxmlformats.org/officeDocument/2006/relationships/image" Target="../media/image11.svg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1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.png"/><Relationship Id="rId18" Type="http://schemas.openxmlformats.org/officeDocument/2006/relationships/image" Target="../media/image34.pn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12" Type="http://schemas.openxmlformats.org/officeDocument/2006/relationships/image" Target="../media/image6.svg"/><Relationship Id="rId17" Type="http://schemas.openxmlformats.org/officeDocument/2006/relationships/image" Target="../media/image33.jpg"/><Relationship Id="rId2" Type="http://schemas.openxmlformats.org/officeDocument/2006/relationships/image" Target="../media/image3.png"/><Relationship Id="rId16" Type="http://schemas.openxmlformats.org/officeDocument/2006/relationships/image" Target="../media/image32.png"/><Relationship Id="rId20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5.png"/><Relationship Id="rId5" Type="http://schemas.openxmlformats.org/officeDocument/2006/relationships/image" Target="../media/image7.png"/><Relationship Id="rId15" Type="http://schemas.openxmlformats.org/officeDocument/2006/relationships/image" Target="../media/image30.png"/><Relationship Id="rId10" Type="http://schemas.openxmlformats.org/officeDocument/2006/relationships/image" Target="../media/image11.svg"/><Relationship Id="rId19" Type="http://schemas.openxmlformats.org/officeDocument/2006/relationships/image" Target="../media/image35.png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1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.png"/><Relationship Id="rId18" Type="http://schemas.openxmlformats.org/officeDocument/2006/relationships/image" Target="../media/image34.pn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12" Type="http://schemas.openxmlformats.org/officeDocument/2006/relationships/image" Target="../media/image6.svg"/><Relationship Id="rId17" Type="http://schemas.openxmlformats.org/officeDocument/2006/relationships/image" Target="../media/image33.jpg"/><Relationship Id="rId2" Type="http://schemas.openxmlformats.org/officeDocument/2006/relationships/image" Target="../media/image3.png"/><Relationship Id="rId16" Type="http://schemas.openxmlformats.org/officeDocument/2006/relationships/image" Target="../media/image32.png"/><Relationship Id="rId20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5.png"/><Relationship Id="rId5" Type="http://schemas.openxmlformats.org/officeDocument/2006/relationships/image" Target="../media/image7.png"/><Relationship Id="rId15" Type="http://schemas.openxmlformats.org/officeDocument/2006/relationships/image" Target="../media/image30.png"/><Relationship Id="rId10" Type="http://schemas.openxmlformats.org/officeDocument/2006/relationships/image" Target="../media/image11.svg"/><Relationship Id="rId19" Type="http://schemas.openxmlformats.org/officeDocument/2006/relationships/image" Target="../media/image37.jpg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1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.png"/><Relationship Id="rId18" Type="http://schemas.openxmlformats.org/officeDocument/2006/relationships/image" Target="../media/image38.jp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12" Type="http://schemas.openxmlformats.org/officeDocument/2006/relationships/image" Target="../media/image6.svg"/><Relationship Id="rId17" Type="http://schemas.openxmlformats.org/officeDocument/2006/relationships/image" Target="../media/image37.jpg"/><Relationship Id="rId2" Type="http://schemas.openxmlformats.org/officeDocument/2006/relationships/image" Target="../media/image3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5.png"/><Relationship Id="rId5" Type="http://schemas.openxmlformats.org/officeDocument/2006/relationships/image" Target="../media/image7.png"/><Relationship Id="rId15" Type="http://schemas.openxmlformats.org/officeDocument/2006/relationships/image" Target="../media/image33.jpg"/><Relationship Id="rId10" Type="http://schemas.openxmlformats.org/officeDocument/2006/relationships/image" Target="../media/image11.svg"/><Relationship Id="rId19" Type="http://schemas.openxmlformats.org/officeDocument/2006/relationships/image" Target="../media/image39.jpg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1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.png"/><Relationship Id="rId18" Type="http://schemas.openxmlformats.org/officeDocument/2006/relationships/image" Target="../media/image40.gif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12" Type="http://schemas.openxmlformats.org/officeDocument/2006/relationships/image" Target="../media/image6.svg"/><Relationship Id="rId17" Type="http://schemas.openxmlformats.org/officeDocument/2006/relationships/image" Target="../media/image39.jpg"/><Relationship Id="rId2" Type="http://schemas.openxmlformats.org/officeDocument/2006/relationships/image" Target="../media/image3.png"/><Relationship Id="rId16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5.png"/><Relationship Id="rId5" Type="http://schemas.openxmlformats.org/officeDocument/2006/relationships/image" Target="../media/image7.png"/><Relationship Id="rId15" Type="http://schemas.openxmlformats.org/officeDocument/2006/relationships/image" Target="../media/image37.jpg"/><Relationship Id="rId10" Type="http://schemas.openxmlformats.org/officeDocument/2006/relationships/image" Target="../media/image11.svg"/><Relationship Id="rId19" Type="http://schemas.openxmlformats.org/officeDocument/2006/relationships/image" Target="../media/image41.png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1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microsoft.com/office/2007/relationships/hdphoto" Target="../media/hdphoto1.wdp"/><Relationship Id="rId18" Type="http://schemas.openxmlformats.org/officeDocument/2006/relationships/image" Target="../media/image1.png"/><Relationship Id="rId3" Type="http://schemas.openxmlformats.org/officeDocument/2006/relationships/image" Target="../media/image43.jpg"/><Relationship Id="rId21" Type="http://schemas.openxmlformats.org/officeDocument/2006/relationships/image" Target="../media/image48.png"/><Relationship Id="rId7" Type="http://schemas.openxmlformats.org/officeDocument/2006/relationships/image" Target="../media/image3.png"/><Relationship Id="rId12" Type="http://schemas.openxmlformats.org/officeDocument/2006/relationships/image" Target="../media/image12.png"/><Relationship Id="rId17" Type="http://schemas.openxmlformats.org/officeDocument/2006/relationships/image" Target="../media/image6.svg"/><Relationship Id="rId2" Type="http://schemas.openxmlformats.org/officeDocument/2006/relationships/image" Target="../media/image42.png"/><Relationship Id="rId16" Type="http://schemas.openxmlformats.org/officeDocument/2006/relationships/image" Target="../media/image5.png"/><Relationship Id="rId20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8.svg"/><Relationship Id="rId5" Type="http://schemas.openxmlformats.org/officeDocument/2006/relationships/image" Target="../media/image45.png"/><Relationship Id="rId15" Type="http://schemas.openxmlformats.org/officeDocument/2006/relationships/image" Target="../media/image11.svg"/><Relationship Id="rId10" Type="http://schemas.openxmlformats.org/officeDocument/2006/relationships/image" Target="../media/image7.png"/><Relationship Id="rId19" Type="http://schemas.openxmlformats.org/officeDocument/2006/relationships/image" Target="../media/image2.svg"/><Relationship Id="rId4" Type="http://schemas.openxmlformats.org/officeDocument/2006/relationships/image" Target="../media/image44.png"/><Relationship Id="rId9" Type="http://schemas.openxmlformats.org/officeDocument/2006/relationships/image" Target="../media/image9.png"/><Relationship Id="rId14" Type="http://schemas.openxmlformats.org/officeDocument/2006/relationships/image" Target="../media/image10.png"/><Relationship Id="rId22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12" Type="http://schemas.openxmlformats.org/officeDocument/2006/relationships/image" Target="../media/image6.svg"/><Relationship Id="rId17" Type="http://schemas.openxmlformats.org/officeDocument/2006/relationships/image" Target="../media/image52.JPG"/><Relationship Id="rId2" Type="http://schemas.openxmlformats.org/officeDocument/2006/relationships/image" Target="../media/image3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5.png"/><Relationship Id="rId5" Type="http://schemas.openxmlformats.org/officeDocument/2006/relationships/image" Target="../media/image7.png"/><Relationship Id="rId15" Type="http://schemas.openxmlformats.org/officeDocument/2006/relationships/image" Target="../media/image50.jpg"/><Relationship Id="rId10" Type="http://schemas.openxmlformats.org/officeDocument/2006/relationships/image" Target="../media/image11.svg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1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0.png"/><Relationship Id="rId18" Type="http://schemas.openxmlformats.org/officeDocument/2006/relationships/image" Target="../media/image2.svg"/><Relationship Id="rId3" Type="http://schemas.openxmlformats.org/officeDocument/2006/relationships/image" Target="../media/image23.png"/><Relationship Id="rId7" Type="http://schemas.openxmlformats.org/officeDocument/2006/relationships/image" Target="../media/image4.svg"/><Relationship Id="rId12" Type="http://schemas.microsoft.com/office/2007/relationships/hdphoto" Target="../media/hdphoto1.wdp"/><Relationship Id="rId17" Type="http://schemas.openxmlformats.org/officeDocument/2006/relationships/image" Target="../media/image1.png"/><Relationship Id="rId2" Type="http://schemas.openxmlformats.org/officeDocument/2006/relationships/image" Target="../media/image20.jpg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microsoft.com/office/2007/relationships/hdphoto" Target="../media/hdphoto2.wdp"/><Relationship Id="rId15" Type="http://schemas.openxmlformats.org/officeDocument/2006/relationships/image" Target="../media/image5.png"/><Relationship Id="rId10" Type="http://schemas.openxmlformats.org/officeDocument/2006/relationships/image" Target="../media/image8.svg"/><Relationship Id="rId19" Type="http://schemas.openxmlformats.org/officeDocument/2006/relationships/image" Target="../media/image53.png"/><Relationship Id="rId4" Type="http://schemas.openxmlformats.org/officeDocument/2006/relationships/image" Target="../media/image22.png"/><Relationship Id="rId9" Type="http://schemas.openxmlformats.org/officeDocument/2006/relationships/image" Target="../media/image7.png"/><Relationship Id="rId14" Type="http://schemas.openxmlformats.org/officeDocument/2006/relationships/image" Target="../media/image1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.svg"/><Relationship Id="rId3" Type="http://schemas.openxmlformats.org/officeDocument/2006/relationships/image" Target="../media/image4.svg"/><Relationship Id="rId7" Type="http://schemas.microsoft.com/office/2007/relationships/hdphoto" Target="../media/hdphoto1.wdp"/><Relationship Id="rId12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6.svg"/><Relationship Id="rId5" Type="http://schemas.openxmlformats.org/officeDocument/2006/relationships/image" Target="../media/image8.sv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1.svg"/><Relationship Id="rId1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5.png"/><Relationship Id="rId3" Type="http://schemas.openxmlformats.org/officeDocument/2006/relationships/audio" Target="../media/audio4.wav"/><Relationship Id="rId7" Type="http://schemas.openxmlformats.org/officeDocument/2006/relationships/image" Target="../media/image7.png"/><Relationship Id="rId12" Type="http://schemas.openxmlformats.org/officeDocument/2006/relationships/image" Target="../media/image11.svg"/><Relationship Id="rId17" Type="http://schemas.openxmlformats.org/officeDocument/2006/relationships/image" Target="../media/image9.png"/><Relationship Id="rId2" Type="http://schemas.openxmlformats.org/officeDocument/2006/relationships/audio" Target="../media/audio3.wav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5" Type="http://schemas.openxmlformats.org/officeDocument/2006/relationships/image" Target="../media/image1.png"/><Relationship Id="rId10" Type="http://schemas.microsoft.com/office/2007/relationships/hdphoto" Target="../media/hdphoto1.wdp"/><Relationship Id="rId4" Type="http://schemas.openxmlformats.org/officeDocument/2006/relationships/audio" Target="../media/audio5.wav"/><Relationship Id="rId9" Type="http://schemas.openxmlformats.org/officeDocument/2006/relationships/image" Target="../media/image12.png"/><Relationship Id="rId14" Type="http://schemas.openxmlformats.org/officeDocument/2006/relationships/image" Target="../media/image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.svg"/><Relationship Id="rId18" Type="http://schemas.openxmlformats.org/officeDocument/2006/relationships/image" Target="../media/image57.jpg"/><Relationship Id="rId3" Type="http://schemas.openxmlformats.org/officeDocument/2006/relationships/image" Target="../media/image4.svg"/><Relationship Id="rId7" Type="http://schemas.microsoft.com/office/2007/relationships/hdphoto" Target="../media/hdphoto1.wdp"/><Relationship Id="rId12" Type="http://schemas.openxmlformats.org/officeDocument/2006/relationships/image" Target="../media/image1.png"/><Relationship Id="rId17" Type="http://schemas.openxmlformats.org/officeDocument/2006/relationships/image" Target="../media/image56.jpg"/><Relationship Id="rId2" Type="http://schemas.openxmlformats.org/officeDocument/2006/relationships/image" Target="../media/image3.png"/><Relationship Id="rId16" Type="http://schemas.openxmlformats.org/officeDocument/2006/relationships/image" Target="../media/image55.jpg"/><Relationship Id="rId20" Type="http://schemas.openxmlformats.org/officeDocument/2006/relationships/image" Target="../media/image5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6.svg"/><Relationship Id="rId5" Type="http://schemas.openxmlformats.org/officeDocument/2006/relationships/image" Target="../media/image8.svg"/><Relationship Id="rId15" Type="http://schemas.openxmlformats.org/officeDocument/2006/relationships/image" Target="../media/image54.jpg"/><Relationship Id="rId10" Type="http://schemas.openxmlformats.org/officeDocument/2006/relationships/image" Target="../media/image5.png"/><Relationship Id="rId19" Type="http://schemas.openxmlformats.org/officeDocument/2006/relationships/image" Target="../media/image58.jpg"/><Relationship Id="rId4" Type="http://schemas.openxmlformats.org/officeDocument/2006/relationships/image" Target="../media/image7.png"/><Relationship Id="rId9" Type="http://schemas.openxmlformats.org/officeDocument/2006/relationships/image" Target="../media/image11.svg"/><Relationship Id="rId1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12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4.svg"/><Relationship Id="rId4" Type="http://schemas.openxmlformats.org/officeDocument/2006/relationships/image" Target="../media/image11.svg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png"/><Relationship Id="rId3" Type="http://schemas.openxmlformats.org/officeDocument/2006/relationships/image" Target="../media/image6.svg"/><Relationship Id="rId7" Type="http://schemas.openxmlformats.org/officeDocument/2006/relationships/image" Target="../media/image11.svg"/><Relationship Id="rId12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microsoft.com/office/2007/relationships/hdphoto" Target="../media/hdphoto1.wdp"/><Relationship Id="rId5" Type="http://schemas.openxmlformats.org/officeDocument/2006/relationships/image" Target="../media/image2.sv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4.svg"/><Relationship Id="rId1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12.png"/><Relationship Id="rId12" Type="http://schemas.openxmlformats.org/officeDocument/2006/relationships/image" Target="../media/image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.png"/><Relationship Id="rId5" Type="http://schemas.openxmlformats.org/officeDocument/2006/relationships/image" Target="../media/image5.png"/><Relationship Id="rId10" Type="http://schemas.openxmlformats.org/officeDocument/2006/relationships/image" Target="../media/image8.svg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1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12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2.sv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11.svg"/><Relationship Id="rId1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8.svg"/><Relationship Id="rId5" Type="http://schemas.openxmlformats.org/officeDocument/2006/relationships/image" Target="../media/image6.sv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.svg"/><Relationship Id="rId3" Type="http://schemas.openxmlformats.org/officeDocument/2006/relationships/image" Target="../media/image6.svg"/><Relationship Id="rId7" Type="http://schemas.microsoft.com/office/2007/relationships/hdphoto" Target="../media/hdphoto1.wdp"/><Relationship Id="rId12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4.svg"/><Relationship Id="rId5" Type="http://schemas.openxmlformats.org/officeDocument/2006/relationships/image" Target="../media/image11.sv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8.svg"/><Relationship Id="rId1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12.png"/><Relationship Id="rId3" Type="http://schemas.openxmlformats.org/officeDocument/2006/relationships/image" Target="../media/image11.svg"/><Relationship Id="rId7" Type="http://schemas.openxmlformats.org/officeDocument/2006/relationships/image" Target="../media/image1.png"/><Relationship Id="rId12" Type="http://schemas.openxmlformats.org/officeDocument/2006/relationships/image" Target="../media/image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4.svg"/><Relationship Id="rId4" Type="http://schemas.openxmlformats.org/officeDocument/2006/relationships/image" Target="../media/image5.png"/><Relationship Id="rId9" Type="http://schemas.openxmlformats.org/officeDocument/2006/relationships/image" Target="../media/image3.png"/><Relationship Id="rId1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BD789F-BC0F-4DF9-A8AE-25333EA0E97F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85B2A8-120B-49C3-BD30-44960F3931E8}"/>
              </a:ext>
            </a:extLst>
          </p:cNvPr>
          <p:cNvSpPr txBox="1"/>
          <p:nvPr/>
        </p:nvSpPr>
        <p:spPr>
          <a:xfrm>
            <a:off x="2638425" y="1200150"/>
            <a:ext cx="69913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How Does the United Way Choose its Locations?</a:t>
            </a:r>
          </a:p>
          <a:p>
            <a:endParaRPr lang="en-US" dirty="0"/>
          </a:p>
          <a:p>
            <a:pPr algn="ctr"/>
            <a:r>
              <a:rPr lang="en-US" b="1" dirty="0"/>
              <a:t>Ben Harwood, Kevin Vogel, Kyle Wass, Nina Williams (in absentia)</a:t>
            </a:r>
          </a:p>
        </p:txBody>
      </p:sp>
    </p:spTree>
    <p:extLst>
      <p:ext uri="{BB962C8B-B14F-4D97-AF65-F5344CB8AC3E}">
        <p14:creationId xmlns:p14="http://schemas.microsoft.com/office/powerpoint/2010/main" val="2315040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2">
                <a:lumMod val="6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39B9CB8-09C5-4B16-9798-F01DF12C0D91}"/>
              </a:ext>
            </a:extLst>
          </p:cNvPr>
          <p:cNvGrpSpPr/>
          <p:nvPr/>
        </p:nvGrpSpPr>
        <p:grpSpPr>
          <a:xfrm>
            <a:off x="9060154" y="6106130"/>
            <a:ext cx="594360" cy="594360"/>
            <a:chOff x="2569785" y="2219325"/>
            <a:chExt cx="914400" cy="91440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E3546AE-3C43-472A-A9DA-B26EC66EB05F}"/>
                </a:ext>
              </a:extLst>
            </p:cNvPr>
            <p:cNvSpPr/>
            <p:nvPr/>
          </p:nvSpPr>
          <p:spPr>
            <a:xfrm>
              <a:off x="2569785" y="2219325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1CB8410-F6D2-49C3-9E79-67CA07A766BF}"/>
                </a:ext>
              </a:extLst>
            </p:cNvPr>
            <p:cNvSpPr/>
            <p:nvPr/>
          </p:nvSpPr>
          <p:spPr>
            <a:xfrm>
              <a:off x="2674855" y="2325886"/>
              <a:ext cx="701279" cy="7012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EC6AB80E-182B-4422-83CA-FC51955AF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32886" y="2384817"/>
              <a:ext cx="585216" cy="58521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1C3FC56-52C6-46F9-A9A2-61A887BC299B}"/>
              </a:ext>
            </a:extLst>
          </p:cNvPr>
          <p:cNvGrpSpPr/>
          <p:nvPr/>
        </p:nvGrpSpPr>
        <p:grpSpPr>
          <a:xfrm>
            <a:off x="7744489" y="6097057"/>
            <a:ext cx="594360" cy="594360"/>
            <a:chOff x="7932515" y="5025390"/>
            <a:chExt cx="1226820" cy="122682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334CA34-435E-41E7-9A68-22B30AE3F2DA}"/>
                </a:ext>
              </a:extLst>
            </p:cNvPr>
            <p:cNvSpPr/>
            <p:nvPr/>
          </p:nvSpPr>
          <p:spPr>
            <a:xfrm>
              <a:off x="7932515" y="50253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AFC7FE6-D26C-45DD-AC51-6E73652239CB}"/>
                </a:ext>
              </a:extLst>
            </p:cNvPr>
            <p:cNvSpPr/>
            <p:nvPr/>
          </p:nvSpPr>
          <p:spPr>
            <a:xfrm>
              <a:off x="8073484" y="51683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Hourglass">
              <a:extLst>
                <a:ext uri="{FF2B5EF4-FFF2-40B4-BE49-F238E27FC236}">
                  <a16:creationId xmlns:a16="http://schemas.microsoft.com/office/drawing/2014/main" id="{F844BBA6-FBCB-4D62-A600-1BE58AF4A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50733" y="5262560"/>
              <a:ext cx="786384" cy="786384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E4FF50-258C-497E-AB91-3D551B09152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988"/>
          <a:stretch>
            <a:fillRect/>
          </a:stretch>
        </p:blipFill>
        <p:spPr>
          <a:xfrm>
            <a:off x="0" y="1"/>
            <a:ext cx="12192000" cy="1933831"/>
          </a:xfrm>
          <a:custGeom>
            <a:avLst/>
            <a:gdLst>
              <a:gd name="connsiteX0" fmla="*/ 0 w 12192000"/>
              <a:gd name="connsiteY0" fmla="*/ 0 h 1933831"/>
              <a:gd name="connsiteX1" fmla="*/ 12192000 w 12192000"/>
              <a:gd name="connsiteY1" fmla="*/ 0 h 1933831"/>
              <a:gd name="connsiteX2" fmla="*/ 12192000 w 12192000"/>
              <a:gd name="connsiteY2" fmla="*/ 2808 h 1933831"/>
              <a:gd name="connsiteX3" fmla="*/ 0 w 12192000"/>
              <a:gd name="connsiteY3" fmla="*/ 1933831 h 193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3831">
                <a:moveTo>
                  <a:pt x="0" y="0"/>
                </a:moveTo>
                <a:lnTo>
                  <a:pt x="12192000" y="0"/>
                </a:lnTo>
                <a:lnTo>
                  <a:pt x="12192000" y="2808"/>
                </a:lnTo>
                <a:lnTo>
                  <a:pt x="0" y="1933831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5D4A2C-9340-4833-B838-29824D06B5EE}"/>
              </a:ext>
            </a:extLst>
          </p:cNvPr>
          <p:cNvSpPr txBox="1"/>
          <p:nvPr/>
        </p:nvSpPr>
        <p:spPr>
          <a:xfrm>
            <a:off x="2266950" y="197475"/>
            <a:ext cx="4507476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United Way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71A4586-A85D-4CF9-9E6D-897B6F1A7CD7}"/>
              </a:ext>
            </a:extLst>
          </p:cNvPr>
          <p:cNvGrpSpPr/>
          <p:nvPr/>
        </p:nvGrpSpPr>
        <p:grpSpPr>
          <a:xfrm>
            <a:off x="6431577" y="6106130"/>
            <a:ext cx="594360" cy="594360"/>
            <a:chOff x="5484590" y="5107399"/>
            <a:chExt cx="1226820" cy="122682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CADFE24-9444-4C85-B40C-1B89B0D7E436}"/>
                </a:ext>
              </a:extLst>
            </p:cNvPr>
            <p:cNvSpPr/>
            <p:nvPr/>
          </p:nvSpPr>
          <p:spPr>
            <a:xfrm>
              <a:off x="5484590" y="5107399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553F47F-BEEB-4D0C-BF8B-8A61096FFE19}"/>
                </a:ext>
              </a:extLst>
            </p:cNvPr>
            <p:cNvSpPr/>
            <p:nvPr/>
          </p:nvSpPr>
          <p:spPr>
            <a:xfrm>
              <a:off x="5625559" y="5250368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Earth globe Americas">
              <a:extLst>
                <a:ext uri="{FF2B5EF4-FFF2-40B4-BE49-F238E27FC236}">
                  <a16:creationId xmlns:a16="http://schemas.microsoft.com/office/drawing/2014/main" id="{B6345749-DBF3-4CC6-A847-C2F726490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02808" y="5322857"/>
              <a:ext cx="786384" cy="786384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AD8F30E-7016-444D-880E-AF26AF37F4D8}"/>
              </a:ext>
            </a:extLst>
          </p:cNvPr>
          <p:cNvGrpSpPr/>
          <p:nvPr/>
        </p:nvGrpSpPr>
        <p:grpSpPr>
          <a:xfrm>
            <a:off x="5118665" y="6097058"/>
            <a:ext cx="594360" cy="594360"/>
            <a:chOff x="3036665" y="5189408"/>
            <a:chExt cx="1226820" cy="122682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3808041-3057-42DF-9E13-188D2FD03D5B}"/>
                </a:ext>
              </a:extLst>
            </p:cNvPr>
            <p:cNvSpPr/>
            <p:nvPr/>
          </p:nvSpPr>
          <p:spPr>
            <a:xfrm>
              <a:off x="3036665" y="5189408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91CBD9B-7502-47B9-AB9E-A0643B1F7F8E}"/>
                </a:ext>
              </a:extLst>
            </p:cNvPr>
            <p:cNvGrpSpPr/>
            <p:nvPr/>
          </p:nvGrpSpPr>
          <p:grpSpPr>
            <a:xfrm>
              <a:off x="3177634" y="5332377"/>
              <a:ext cx="940882" cy="940882"/>
              <a:chOff x="3177634" y="5332377"/>
              <a:chExt cx="940882" cy="940882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0F78218-CDE9-4881-9F1B-16555EC035B1}"/>
                  </a:ext>
                </a:extLst>
              </p:cNvPr>
              <p:cNvSpPr/>
              <p:nvPr/>
            </p:nvSpPr>
            <p:spPr>
              <a:xfrm>
                <a:off x="3177634" y="5332377"/>
                <a:ext cx="940882" cy="940882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0000">
                    <a:schemeClr val="bg2">
                      <a:lumMod val="65000"/>
                    </a:schemeClr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1" name="Graphic 60" descr="Bar chart">
                <a:extLst>
                  <a:ext uri="{FF2B5EF4-FFF2-40B4-BE49-F238E27FC236}">
                    <a16:creationId xmlns:a16="http://schemas.microsoft.com/office/drawing/2014/main" id="{C96631A7-5FAC-4433-8CD8-BB8300878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250163" y="5390185"/>
                <a:ext cx="787824" cy="787824"/>
              </a:xfrm>
              <a:prstGeom prst="rect">
                <a:avLst/>
              </a:prstGeom>
            </p:spPr>
          </p:pic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E217852-B274-4D7A-A20E-E64ACF745334}"/>
              </a:ext>
            </a:extLst>
          </p:cNvPr>
          <p:cNvGrpSpPr/>
          <p:nvPr/>
        </p:nvGrpSpPr>
        <p:grpSpPr>
          <a:xfrm>
            <a:off x="3805753" y="6097056"/>
            <a:ext cx="594360" cy="594360"/>
            <a:chOff x="7932515" y="2815590"/>
            <a:chExt cx="1226820" cy="122682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CDFE750-93DB-417A-BB0E-160BF45E4BC9}"/>
                </a:ext>
              </a:extLst>
            </p:cNvPr>
            <p:cNvSpPr/>
            <p:nvPr/>
          </p:nvSpPr>
          <p:spPr>
            <a:xfrm>
              <a:off x="7932515" y="28155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77579BA-F378-4DB1-970A-8653E9570147}"/>
                </a:ext>
              </a:extLst>
            </p:cNvPr>
            <p:cNvSpPr/>
            <p:nvPr/>
          </p:nvSpPr>
          <p:spPr>
            <a:xfrm>
              <a:off x="8073484" y="29585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Graphic 55" descr="Head with gears">
              <a:extLst>
                <a:ext uri="{FF2B5EF4-FFF2-40B4-BE49-F238E27FC236}">
                  <a16:creationId xmlns:a16="http://schemas.microsoft.com/office/drawing/2014/main" id="{CB79139E-E907-43F2-8FE6-DEF4B61F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150733" y="3024704"/>
              <a:ext cx="786384" cy="786384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6D650DF-9D4E-41B9-B388-6848D1A8B8D7}"/>
              </a:ext>
            </a:extLst>
          </p:cNvPr>
          <p:cNvGrpSpPr/>
          <p:nvPr/>
        </p:nvGrpSpPr>
        <p:grpSpPr>
          <a:xfrm>
            <a:off x="10093176" y="412621"/>
            <a:ext cx="1828800" cy="1828800"/>
            <a:chOff x="1464903" y="3665986"/>
            <a:chExt cx="1226820" cy="122682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79391F4-58B2-4CFB-91B8-30412D6D30CF}"/>
                </a:ext>
              </a:extLst>
            </p:cNvPr>
            <p:cNvSpPr/>
            <p:nvPr/>
          </p:nvSpPr>
          <p:spPr>
            <a:xfrm>
              <a:off x="1464903" y="3665986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AE83E13-3F99-469C-8889-542C7BB6C00D}"/>
                </a:ext>
              </a:extLst>
            </p:cNvPr>
            <p:cNvSpPr/>
            <p:nvPr/>
          </p:nvSpPr>
          <p:spPr>
            <a:xfrm>
              <a:off x="1605872" y="3808955"/>
              <a:ext cx="940882" cy="940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B246F04-95DD-4308-8134-9AB9E8819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496" y="3847579"/>
              <a:ext cx="863633" cy="863633"/>
            </a:xfrm>
            <a:prstGeom prst="rect">
              <a:avLst/>
            </a:prstGeom>
          </p:spPr>
        </p:pic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02BFD7-49DD-48F3-A196-8794BFE09D77}"/>
              </a:ext>
            </a:extLst>
          </p:cNvPr>
          <p:cNvCxnSpPr>
            <a:endCxn id="60" idx="2"/>
          </p:cNvCxnSpPr>
          <p:nvPr/>
        </p:nvCxnSpPr>
        <p:spPr>
          <a:xfrm>
            <a:off x="4400113" y="6385167"/>
            <a:ext cx="786848" cy="9071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4569C2-812F-4355-A562-026600A87BCF}"/>
              </a:ext>
            </a:extLst>
          </p:cNvPr>
          <p:cNvCxnSpPr>
            <a:stCxn id="60" idx="6"/>
            <a:endCxn id="38" idx="2"/>
          </p:cNvCxnSpPr>
          <p:nvPr/>
        </p:nvCxnSpPr>
        <p:spPr>
          <a:xfrm>
            <a:off x="5642792" y="6394238"/>
            <a:ext cx="788785" cy="9072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FFD5D2-A185-4155-A6E6-B1ABB6ECD6B3}"/>
              </a:ext>
            </a:extLst>
          </p:cNvPr>
          <p:cNvCxnSpPr>
            <a:stCxn id="39" idx="6"/>
            <a:endCxn id="43" idx="2"/>
          </p:cNvCxnSpPr>
          <p:nvPr/>
        </p:nvCxnSpPr>
        <p:spPr>
          <a:xfrm flipV="1">
            <a:off x="6955704" y="6394237"/>
            <a:ext cx="857081" cy="9073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8B7247-BE72-42AD-9141-5AC89A8B445E}"/>
              </a:ext>
            </a:extLst>
          </p:cNvPr>
          <p:cNvCxnSpPr>
            <a:stCxn id="43" idx="6"/>
            <a:endCxn id="47" idx="2"/>
          </p:cNvCxnSpPr>
          <p:nvPr/>
        </p:nvCxnSpPr>
        <p:spPr>
          <a:xfrm>
            <a:off x="8268616" y="6394237"/>
            <a:ext cx="859834" cy="9074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view of a house&#10;&#10;Description automatically generated">
            <a:extLst>
              <a:ext uri="{FF2B5EF4-FFF2-40B4-BE49-F238E27FC236}">
                <a16:creationId xmlns:a16="http://schemas.microsoft.com/office/drawing/2014/main" id="{0A994F6D-0AF6-48FB-B64C-2F202994D8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07" y="2048083"/>
            <a:ext cx="5426494" cy="1944494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BB5FE38C-1E28-4059-B3A5-DC7FC94014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564" y="1133905"/>
            <a:ext cx="2057400" cy="2886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9DD4F9-CCE7-408B-ABB9-DBA43FF8FE55}"/>
              </a:ext>
            </a:extLst>
          </p:cNvPr>
          <p:cNvSpPr txBox="1"/>
          <p:nvPr/>
        </p:nvSpPr>
        <p:spPr>
          <a:xfrm>
            <a:off x="855406" y="4395019"/>
            <a:ext cx="3224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1200 branches in the United States</a:t>
            </a:r>
          </a:p>
        </p:txBody>
      </p:sp>
      <p:pic>
        <p:nvPicPr>
          <p:cNvPr id="26" name="Picture 25" descr="A close up of a necklace&#10;&#10;Description automatically generated">
            <a:extLst>
              <a:ext uri="{FF2B5EF4-FFF2-40B4-BE49-F238E27FC236}">
                <a16:creationId xmlns:a16="http://schemas.microsoft.com/office/drawing/2014/main" id="{CDA1242E-FBDC-4014-8B33-5A2C89BF977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450" y="2623496"/>
            <a:ext cx="2720599" cy="1530337"/>
          </a:xfrm>
          <a:prstGeom prst="rect">
            <a:avLst/>
          </a:prstGeom>
        </p:spPr>
      </p:pic>
      <p:pic>
        <p:nvPicPr>
          <p:cNvPr id="29" name="Picture 28" descr="A stack of flyers on a table&#10;&#10;Description automatically generated">
            <a:extLst>
              <a:ext uri="{FF2B5EF4-FFF2-40B4-BE49-F238E27FC236}">
                <a16:creationId xmlns:a16="http://schemas.microsoft.com/office/drawing/2014/main" id="{919B0D1E-F606-4BAF-BA9E-9D358CFB51E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858" y="4228854"/>
            <a:ext cx="3362325" cy="1685925"/>
          </a:xfrm>
          <a:prstGeom prst="rect">
            <a:avLst/>
          </a:prstGeom>
        </p:spPr>
      </p:pic>
      <p:pic>
        <p:nvPicPr>
          <p:cNvPr id="31" name="Picture 30" descr="A picture containing toy&#10;&#10;Description automatically generated">
            <a:extLst>
              <a:ext uri="{FF2B5EF4-FFF2-40B4-BE49-F238E27FC236}">
                <a16:creationId xmlns:a16="http://schemas.microsoft.com/office/drawing/2014/main" id="{D8E64ACB-C9DC-40DC-B3F1-8FD604BAC5E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700" y="4192983"/>
            <a:ext cx="3512155" cy="184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43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2">
                <a:lumMod val="6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E4FF50-258C-497E-AB91-3D551B0915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988"/>
          <a:stretch>
            <a:fillRect/>
          </a:stretch>
        </p:blipFill>
        <p:spPr>
          <a:xfrm>
            <a:off x="0" y="1"/>
            <a:ext cx="12192000" cy="1933831"/>
          </a:xfrm>
          <a:custGeom>
            <a:avLst/>
            <a:gdLst>
              <a:gd name="connsiteX0" fmla="*/ 0 w 12192000"/>
              <a:gd name="connsiteY0" fmla="*/ 0 h 1933831"/>
              <a:gd name="connsiteX1" fmla="*/ 12192000 w 12192000"/>
              <a:gd name="connsiteY1" fmla="*/ 0 h 1933831"/>
              <a:gd name="connsiteX2" fmla="*/ 12192000 w 12192000"/>
              <a:gd name="connsiteY2" fmla="*/ 2808 h 1933831"/>
              <a:gd name="connsiteX3" fmla="*/ 0 w 12192000"/>
              <a:gd name="connsiteY3" fmla="*/ 1933831 h 193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3831">
                <a:moveTo>
                  <a:pt x="0" y="0"/>
                </a:moveTo>
                <a:lnTo>
                  <a:pt x="12192000" y="0"/>
                </a:lnTo>
                <a:lnTo>
                  <a:pt x="12192000" y="2808"/>
                </a:lnTo>
                <a:lnTo>
                  <a:pt x="0" y="1933831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5D4A2C-9340-4833-B838-29824D06B5EE}"/>
              </a:ext>
            </a:extLst>
          </p:cNvPr>
          <p:cNvSpPr txBox="1"/>
          <p:nvPr/>
        </p:nvSpPr>
        <p:spPr>
          <a:xfrm>
            <a:off x="2266950" y="197475"/>
            <a:ext cx="3750392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Big Idea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B850980-041A-4B00-9915-77D43075BAFF}"/>
              </a:ext>
            </a:extLst>
          </p:cNvPr>
          <p:cNvGrpSpPr/>
          <p:nvPr/>
        </p:nvGrpSpPr>
        <p:grpSpPr>
          <a:xfrm>
            <a:off x="9060154" y="6106130"/>
            <a:ext cx="594360" cy="594360"/>
            <a:chOff x="2569785" y="2219325"/>
            <a:chExt cx="914400" cy="914400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6A324AA-F589-4F1C-9D3B-F3026F785622}"/>
                </a:ext>
              </a:extLst>
            </p:cNvPr>
            <p:cNvSpPr/>
            <p:nvPr/>
          </p:nvSpPr>
          <p:spPr>
            <a:xfrm>
              <a:off x="2569785" y="2219325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3D9A3E9-0904-4D23-8DF6-D1890CE08E20}"/>
                </a:ext>
              </a:extLst>
            </p:cNvPr>
            <p:cNvSpPr/>
            <p:nvPr/>
          </p:nvSpPr>
          <p:spPr>
            <a:xfrm>
              <a:off x="2674855" y="2325886"/>
              <a:ext cx="701279" cy="7012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4" name="Graphic 93" descr="Lightbulb">
              <a:extLst>
                <a:ext uri="{FF2B5EF4-FFF2-40B4-BE49-F238E27FC236}">
                  <a16:creationId xmlns:a16="http://schemas.microsoft.com/office/drawing/2014/main" id="{B1887340-3D42-439E-9F32-218E0D671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32886" y="2384817"/>
              <a:ext cx="585216" cy="585216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CB7E24D-6932-40FE-B272-D951CF0D57DD}"/>
              </a:ext>
            </a:extLst>
          </p:cNvPr>
          <p:cNvGrpSpPr/>
          <p:nvPr/>
        </p:nvGrpSpPr>
        <p:grpSpPr>
          <a:xfrm>
            <a:off x="7744489" y="6097057"/>
            <a:ext cx="594360" cy="594360"/>
            <a:chOff x="7932515" y="5025390"/>
            <a:chExt cx="1226820" cy="122682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8286647-CCDB-4CC8-A134-DA06FE268CC5}"/>
                </a:ext>
              </a:extLst>
            </p:cNvPr>
            <p:cNvSpPr/>
            <p:nvPr/>
          </p:nvSpPr>
          <p:spPr>
            <a:xfrm>
              <a:off x="7932515" y="50253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B26919B-282F-49F1-9649-373978AE6A37}"/>
                </a:ext>
              </a:extLst>
            </p:cNvPr>
            <p:cNvSpPr/>
            <p:nvPr/>
          </p:nvSpPr>
          <p:spPr>
            <a:xfrm>
              <a:off x="8073484" y="51683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Graphic 97" descr="Hourglass">
              <a:extLst>
                <a:ext uri="{FF2B5EF4-FFF2-40B4-BE49-F238E27FC236}">
                  <a16:creationId xmlns:a16="http://schemas.microsoft.com/office/drawing/2014/main" id="{4885C5A3-52D2-4F8E-BA2E-B365BD229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50733" y="5262560"/>
              <a:ext cx="786384" cy="786384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94F2FF3-FC1C-4AAB-BC16-079C9FC9EE74}"/>
              </a:ext>
            </a:extLst>
          </p:cNvPr>
          <p:cNvGrpSpPr/>
          <p:nvPr/>
        </p:nvGrpSpPr>
        <p:grpSpPr>
          <a:xfrm>
            <a:off x="6431577" y="6106130"/>
            <a:ext cx="594360" cy="594360"/>
            <a:chOff x="5484590" y="5107399"/>
            <a:chExt cx="1226820" cy="1226820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36189E6-3E68-4536-9C09-346C22CA0B1F}"/>
                </a:ext>
              </a:extLst>
            </p:cNvPr>
            <p:cNvSpPr/>
            <p:nvPr/>
          </p:nvSpPr>
          <p:spPr>
            <a:xfrm>
              <a:off x="5484590" y="5107399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5FA3CB8-7ED7-4BDD-9217-80A503FD7D94}"/>
                </a:ext>
              </a:extLst>
            </p:cNvPr>
            <p:cNvSpPr/>
            <p:nvPr/>
          </p:nvSpPr>
          <p:spPr>
            <a:xfrm>
              <a:off x="5625559" y="5250368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" name="Graphic 101" descr="Earth globe Americas">
              <a:extLst>
                <a:ext uri="{FF2B5EF4-FFF2-40B4-BE49-F238E27FC236}">
                  <a16:creationId xmlns:a16="http://schemas.microsoft.com/office/drawing/2014/main" id="{54582F68-E82B-49F8-9711-2CE125126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02808" y="5322857"/>
              <a:ext cx="786384" cy="786384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A138FFD-768B-431C-A82A-85E356B3590A}"/>
              </a:ext>
            </a:extLst>
          </p:cNvPr>
          <p:cNvGrpSpPr/>
          <p:nvPr/>
        </p:nvGrpSpPr>
        <p:grpSpPr>
          <a:xfrm>
            <a:off x="5118665" y="6097058"/>
            <a:ext cx="594360" cy="594360"/>
            <a:chOff x="3036665" y="5189408"/>
            <a:chExt cx="1226820" cy="122682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1218CF9F-3FD0-4A3D-874B-50D95C26CA34}"/>
                </a:ext>
              </a:extLst>
            </p:cNvPr>
            <p:cNvSpPr/>
            <p:nvPr/>
          </p:nvSpPr>
          <p:spPr>
            <a:xfrm>
              <a:off x="3036665" y="5189408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FF388CDE-FF78-49F6-BA7F-EF27F4E36339}"/>
                </a:ext>
              </a:extLst>
            </p:cNvPr>
            <p:cNvGrpSpPr/>
            <p:nvPr/>
          </p:nvGrpSpPr>
          <p:grpSpPr>
            <a:xfrm>
              <a:off x="3177634" y="5332377"/>
              <a:ext cx="940882" cy="940882"/>
              <a:chOff x="3177634" y="5332377"/>
              <a:chExt cx="940882" cy="940882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5107095-402B-4D47-9DFC-9311DBF8AFD7}"/>
                  </a:ext>
                </a:extLst>
              </p:cNvPr>
              <p:cNvSpPr/>
              <p:nvPr/>
            </p:nvSpPr>
            <p:spPr>
              <a:xfrm>
                <a:off x="3177634" y="5332377"/>
                <a:ext cx="940882" cy="940882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0000">
                    <a:schemeClr val="bg2">
                      <a:lumMod val="65000"/>
                    </a:schemeClr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7" name="Graphic 106" descr="Bar chart">
                <a:extLst>
                  <a:ext uri="{FF2B5EF4-FFF2-40B4-BE49-F238E27FC236}">
                    <a16:creationId xmlns:a16="http://schemas.microsoft.com/office/drawing/2014/main" id="{21F6ECF4-A015-4C25-9869-8C2E7674A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250163" y="5390185"/>
                <a:ext cx="787824" cy="787824"/>
              </a:xfrm>
              <a:prstGeom prst="rect">
                <a:avLst/>
              </a:prstGeom>
            </p:spPr>
          </p:pic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FDEA7B1-ABFC-4EA5-9202-7453E17B501A}"/>
              </a:ext>
            </a:extLst>
          </p:cNvPr>
          <p:cNvGrpSpPr/>
          <p:nvPr/>
        </p:nvGrpSpPr>
        <p:grpSpPr>
          <a:xfrm>
            <a:off x="10112684" y="432856"/>
            <a:ext cx="1828800" cy="1828800"/>
            <a:chOff x="7932515" y="2815590"/>
            <a:chExt cx="1226820" cy="1226820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4621DC91-3D0A-4CAC-A42E-0B5F03C8382C}"/>
                </a:ext>
              </a:extLst>
            </p:cNvPr>
            <p:cNvSpPr/>
            <p:nvPr/>
          </p:nvSpPr>
          <p:spPr>
            <a:xfrm>
              <a:off x="7932515" y="28155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E672156-017A-4592-9D91-57F36B7BA806}"/>
                </a:ext>
              </a:extLst>
            </p:cNvPr>
            <p:cNvSpPr/>
            <p:nvPr/>
          </p:nvSpPr>
          <p:spPr>
            <a:xfrm>
              <a:off x="8073484" y="2958559"/>
              <a:ext cx="940882" cy="940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Graphic 110" descr="Head with gears">
              <a:extLst>
                <a:ext uri="{FF2B5EF4-FFF2-40B4-BE49-F238E27FC236}">
                  <a16:creationId xmlns:a16="http://schemas.microsoft.com/office/drawing/2014/main" id="{7CC32088-D80C-459D-B22C-033D0F2B5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150733" y="3024704"/>
              <a:ext cx="786384" cy="786384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2F9A424-A97A-4362-B9A9-6E4F696891B7}"/>
              </a:ext>
            </a:extLst>
          </p:cNvPr>
          <p:cNvGrpSpPr/>
          <p:nvPr/>
        </p:nvGrpSpPr>
        <p:grpSpPr>
          <a:xfrm>
            <a:off x="2492841" y="6097056"/>
            <a:ext cx="594360" cy="594360"/>
            <a:chOff x="1464903" y="3665986"/>
            <a:chExt cx="1226820" cy="1226820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A3887BFA-6AFE-4A3B-AC8B-467E40A2E39B}"/>
                </a:ext>
              </a:extLst>
            </p:cNvPr>
            <p:cNvSpPr/>
            <p:nvPr/>
          </p:nvSpPr>
          <p:spPr>
            <a:xfrm>
              <a:off x="1464903" y="3665986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EFAE9D1-215B-4CD0-B2C3-C2C2689A936A}"/>
                </a:ext>
              </a:extLst>
            </p:cNvPr>
            <p:cNvSpPr/>
            <p:nvPr/>
          </p:nvSpPr>
          <p:spPr>
            <a:xfrm>
              <a:off x="1605872" y="3808955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5" name="Picture 1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22EA367-5A5C-4E59-9863-7F2E1474F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496" y="3847579"/>
              <a:ext cx="863633" cy="863633"/>
            </a:xfrm>
            <a:prstGeom prst="rect">
              <a:avLst/>
            </a:prstGeom>
          </p:spPr>
        </p:pic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32F3B67-EA42-47B8-AB2D-76EB0DDB8581}"/>
              </a:ext>
            </a:extLst>
          </p:cNvPr>
          <p:cNvCxnSpPr>
            <a:stCxn id="106" idx="6"/>
            <a:endCxn id="100" idx="2"/>
          </p:cNvCxnSpPr>
          <p:nvPr/>
        </p:nvCxnSpPr>
        <p:spPr>
          <a:xfrm>
            <a:off x="5642792" y="6394238"/>
            <a:ext cx="788785" cy="9072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B133938-3596-46CA-A443-28596A8F5646}"/>
              </a:ext>
            </a:extLst>
          </p:cNvPr>
          <p:cNvCxnSpPr>
            <a:stCxn id="101" idx="6"/>
            <a:endCxn id="97" idx="2"/>
          </p:cNvCxnSpPr>
          <p:nvPr/>
        </p:nvCxnSpPr>
        <p:spPr>
          <a:xfrm flipV="1">
            <a:off x="6955704" y="6394237"/>
            <a:ext cx="857081" cy="9073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B4C32E9-8679-4BD7-B549-033E86ADD7A1}"/>
              </a:ext>
            </a:extLst>
          </p:cNvPr>
          <p:cNvCxnSpPr>
            <a:stCxn id="97" idx="6"/>
            <a:endCxn id="93" idx="2"/>
          </p:cNvCxnSpPr>
          <p:nvPr/>
        </p:nvCxnSpPr>
        <p:spPr>
          <a:xfrm>
            <a:off x="8268616" y="6394237"/>
            <a:ext cx="859834" cy="9074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B49B07-BDC6-4154-97EA-9C91E5D12967}"/>
              </a:ext>
            </a:extLst>
          </p:cNvPr>
          <p:cNvSpPr txBox="1"/>
          <p:nvPr/>
        </p:nvSpPr>
        <p:spPr>
          <a:xfrm>
            <a:off x="2641600" y="2565400"/>
            <a:ext cx="6921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Cults!</a:t>
            </a:r>
          </a:p>
        </p:txBody>
      </p:sp>
      <p:pic>
        <p:nvPicPr>
          <p:cNvPr id="1026" name="Picture 1" descr="Image result for gerrymandering meme">
            <a:extLst>
              <a:ext uri="{FF2B5EF4-FFF2-40B4-BE49-F238E27FC236}">
                <a16:creationId xmlns:a16="http://schemas.microsoft.com/office/drawing/2014/main" id="{B45599CC-BEDA-4FE0-A68F-063BE06E2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135" y="1513136"/>
            <a:ext cx="5877532" cy="3918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blurry image of a red light&#10;&#10;Description automatically generated">
            <a:extLst>
              <a:ext uri="{FF2B5EF4-FFF2-40B4-BE49-F238E27FC236}">
                <a16:creationId xmlns:a16="http://schemas.microsoft.com/office/drawing/2014/main" id="{99693D52-15D5-4AAF-A078-1C3C737C3FC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8" y="2413795"/>
            <a:ext cx="3278009" cy="184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1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26" presetClass="emph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26" presetClass="emph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26" presetClass="emph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istlewolf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lap-SoundMaster13-4966981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2" grpId="5"/>
      <p:bldP spid="2" grpId="6"/>
      <p:bldP spid="2" grpId="7"/>
      <p:bldP spid="2" grpId="8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2">
                <a:lumMod val="6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CE19D22-55F6-4CC9-A3DF-8C817F2C2BC6}"/>
              </a:ext>
            </a:extLst>
          </p:cNvPr>
          <p:cNvGrpSpPr/>
          <p:nvPr/>
        </p:nvGrpSpPr>
        <p:grpSpPr>
          <a:xfrm>
            <a:off x="9060154" y="6106130"/>
            <a:ext cx="594360" cy="594360"/>
            <a:chOff x="2569785" y="2219325"/>
            <a:chExt cx="914400" cy="914400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18800D0E-2563-48B3-A02C-6B12FD227B2E}"/>
                </a:ext>
              </a:extLst>
            </p:cNvPr>
            <p:cNvSpPr/>
            <p:nvPr/>
          </p:nvSpPr>
          <p:spPr>
            <a:xfrm>
              <a:off x="2569785" y="2219325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81E73CF-5ABD-43B1-BD94-CE17EA385CED}"/>
                </a:ext>
              </a:extLst>
            </p:cNvPr>
            <p:cNvSpPr/>
            <p:nvPr/>
          </p:nvSpPr>
          <p:spPr>
            <a:xfrm>
              <a:off x="2674855" y="2325886"/>
              <a:ext cx="701279" cy="7012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6" name="Graphic 145" descr="Lightbulb">
              <a:extLst>
                <a:ext uri="{FF2B5EF4-FFF2-40B4-BE49-F238E27FC236}">
                  <a16:creationId xmlns:a16="http://schemas.microsoft.com/office/drawing/2014/main" id="{F3E8EEF9-A061-4882-A1B7-050511629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32886" y="2384817"/>
              <a:ext cx="585216" cy="585216"/>
            </a:xfrm>
            <a:prstGeom prst="rect">
              <a:avLst/>
            </a:prstGeom>
          </p:spPr>
        </p:pic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074D1EF-7596-49D8-B53C-89A914A04713}"/>
              </a:ext>
            </a:extLst>
          </p:cNvPr>
          <p:cNvGrpSpPr/>
          <p:nvPr/>
        </p:nvGrpSpPr>
        <p:grpSpPr>
          <a:xfrm>
            <a:off x="7744489" y="6097057"/>
            <a:ext cx="594360" cy="594360"/>
            <a:chOff x="7932515" y="5025390"/>
            <a:chExt cx="1226820" cy="1226820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E7C0FC3-9659-4AF0-B123-F6A2CF3EF3C0}"/>
                </a:ext>
              </a:extLst>
            </p:cNvPr>
            <p:cNvSpPr/>
            <p:nvPr/>
          </p:nvSpPr>
          <p:spPr>
            <a:xfrm>
              <a:off x="7932515" y="50253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3872D00-22E9-414D-9DE2-F78139ED54DC}"/>
                </a:ext>
              </a:extLst>
            </p:cNvPr>
            <p:cNvSpPr/>
            <p:nvPr/>
          </p:nvSpPr>
          <p:spPr>
            <a:xfrm>
              <a:off x="8073484" y="51683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0" name="Graphic 149" descr="Hourglass">
              <a:extLst>
                <a:ext uri="{FF2B5EF4-FFF2-40B4-BE49-F238E27FC236}">
                  <a16:creationId xmlns:a16="http://schemas.microsoft.com/office/drawing/2014/main" id="{C333294A-2F8D-46DE-A01E-DEA29AA10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50733" y="5262560"/>
              <a:ext cx="786384" cy="786384"/>
            </a:xfrm>
            <a:prstGeom prst="rect">
              <a:avLst/>
            </a:prstGeom>
          </p:spPr>
        </p:pic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6C1B627-BE8F-4CA7-B398-6C6D21639205}"/>
              </a:ext>
            </a:extLst>
          </p:cNvPr>
          <p:cNvGrpSpPr/>
          <p:nvPr/>
        </p:nvGrpSpPr>
        <p:grpSpPr>
          <a:xfrm>
            <a:off x="6431577" y="6106130"/>
            <a:ext cx="594360" cy="594360"/>
            <a:chOff x="5484590" y="5107399"/>
            <a:chExt cx="1226820" cy="1226820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C66A034-A8D2-45DC-AC8F-692981CF3266}"/>
                </a:ext>
              </a:extLst>
            </p:cNvPr>
            <p:cNvSpPr/>
            <p:nvPr/>
          </p:nvSpPr>
          <p:spPr>
            <a:xfrm>
              <a:off x="5484590" y="5107399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C8A7715-5900-4802-AA79-7F3CDA84C4CE}"/>
                </a:ext>
              </a:extLst>
            </p:cNvPr>
            <p:cNvSpPr/>
            <p:nvPr/>
          </p:nvSpPr>
          <p:spPr>
            <a:xfrm>
              <a:off x="5625559" y="5250368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4" name="Graphic 153" descr="Earth globe Americas">
              <a:extLst>
                <a:ext uri="{FF2B5EF4-FFF2-40B4-BE49-F238E27FC236}">
                  <a16:creationId xmlns:a16="http://schemas.microsoft.com/office/drawing/2014/main" id="{12AB1D6B-B244-471A-95C4-FB859D490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02808" y="5322857"/>
              <a:ext cx="786384" cy="786384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6984171-4B84-4A18-9FB3-F78D45A1FAF9}"/>
              </a:ext>
            </a:extLst>
          </p:cNvPr>
          <p:cNvGrpSpPr/>
          <p:nvPr/>
        </p:nvGrpSpPr>
        <p:grpSpPr>
          <a:xfrm>
            <a:off x="3805753" y="6097056"/>
            <a:ext cx="594360" cy="594360"/>
            <a:chOff x="7932515" y="2815590"/>
            <a:chExt cx="1226820" cy="1226820"/>
          </a:xfrm>
        </p:grpSpPr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A824CD2-FAFC-4AB4-AC7B-CF89C5F3BC01}"/>
                </a:ext>
              </a:extLst>
            </p:cNvPr>
            <p:cNvSpPr/>
            <p:nvPr/>
          </p:nvSpPr>
          <p:spPr>
            <a:xfrm>
              <a:off x="7932515" y="28155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63BEA5F-7702-4075-B0FE-157C804B7311}"/>
                </a:ext>
              </a:extLst>
            </p:cNvPr>
            <p:cNvSpPr/>
            <p:nvPr/>
          </p:nvSpPr>
          <p:spPr>
            <a:xfrm>
              <a:off x="8073484" y="29585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3" name="Graphic 162" descr="Head with gears">
              <a:extLst>
                <a:ext uri="{FF2B5EF4-FFF2-40B4-BE49-F238E27FC236}">
                  <a16:creationId xmlns:a16="http://schemas.microsoft.com/office/drawing/2014/main" id="{F542A6E2-88D0-40ED-8B76-9D11B4CE1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50733" y="3024704"/>
              <a:ext cx="786384" cy="786384"/>
            </a:xfrm>
            <a:prstGeom prst="rect">
              <a:avLst/>
            </a:prstGeom>
          </p:spPr>
        </p:pic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1782C2C-B31F-4787-9DFA-7942C3BA8DC9}"/>
              </a:ext>
            </a:extLst>
          </p:cNvPr>
          <p:cNvGrpSpPr/>
          <p:nvPr/>
        </p:nvGrpSpPr>
        <p:grpSpPr>
          <a:xfrm>
            <a:off x="2492841" y="6097056"/>
            <a:ext cx="594360" cy="594360"/>
            <a:chOff x="1464903" y="3665986"/>
            <a:chExt cx="1226820" cy="1226820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B5967B7-CDDB-44C6-A93D-FAD35FB44511}"/>
                </a:ext>
              </a:extLst>
            </p:cNvPr>
            <p:cNvSpPr/>
            <p:nvPr/>
          </p:nvSpPr>
          <p:spPr>
            <a:xfrm>
              <a:off x="1464903" y="3665986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3D230DD4-F8E9-446D-8AC8-1D35459136F5}"/>
                </a:ext>
              </a:extLst>
            </p:cNvPr>
            <p:cNvSpPr/>
            <p:nvPr/>
          </p:nvSpPr>
          <p:spPr>
            <a:xfrm>
              <a:off x="1605872" y="3808955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7" name="Picture 16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F437BCE-EF7E-4CC3-8484-D1A9339A1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496" y="3847579"/>
              <a:ext cx="863633" cy="863633"/>
            </a:xfrm>
            <a:prstGeom prst="rect">
              <a:avLst/>
            </a:prstGeom>
          </p:spPr>
        </p:pic>
      </p:grp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DCA5D4EB-B0F5-47EA-8F4A-C716F3D53DCB}"/>
              </a:ext>
            </a:extLst>
          </p:cNvPr>
          <p:cNvCxnSpPr>
            <a:stCxn id="166" idx="6"/>
            <a:endCxn id="162" idx="2"/>
          </p:cNvCxnSpPr>
          <p:nvPr/>
        </p:nvCxnSpPr>
        <p:spPr>
          <a:xfrm>
            <a:off x="3016968" y="6394236"/>
            <a:ext cx="857081" cy="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B8F8CE7B-15D9-4509-AC13-67113AE4A60C}"/>
              </a:ext>
            </a:extLst>
          </p:cNvPr>
          <p:cNvCxnSpPr>
            <a:stCxn id="153" idx="6"/>
            <a:endCxn id="149" idx="2"/>
          </p:cNvCxnSpPr>
          <p:nvPr/>
        </p:nvCxnSpPr>
        <p:spPr>
          <a:xfrm flipV="1">
            <a:off x="6955704" y="6394237"/>
            <a:ext cx="857081" cy="9073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292AF138-8ACE-4207-B1E0-C44C6F1F85AF}"/>
              </a:ext>
            </a:extLst>
          </p:cNvPr>
          <p:cNvCxnSpPr>
            <a:stCxn id="149" idx="6"/>
            <a:endCxn id="145" idx="2"/>
          </p:cNvCxnSpPr>
          <p:nvPr/>
        </p:nvCxnSpPr>
        <p:spPr>
          <a:xfrm>
            <a:off x="8268616" y="6394237"/>
            <a:ext cx="859834" cy="9074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8531185-0B51-45A5-8724-B4842E297B4B}"/>
              </a:ext>
            </a:extLst>
          </p:cNvPr>
          <p:cNvGrpSpPr/>
          <p:nvPr/>
        </p:nvGrpSpPr>
        <p:grpSpPr>
          <a:xfrm>
            <a:off x="10109702" y="416303"/>
            <a:ext cx="1828800" cy="1828800"/>
            <a:chOff x="3036665" y="5189408"/>
            <a:chExt cx="1226820" cy="122682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1C4D63E-2793-4262-9F87-6D22F7F854E4}"/>
                </a:ext>
              </a:extLst>
            </p:cNvPr>
            <p:cNvSpPr/>
            <p:nvPr/>
          </p:nvSpPr>
          <p:spPr>
            <a:xfrm>
              <a:off x="3036665" y="5189408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B0DB59B-9E8D-44F6-B7F0-3C5C66981EEF}"/>
                </a:ext>
              </a:extLst>
            </p:cNvPr>
            <p:cNvGrpSpPr/>
            <p:nvPr/>
          </p:nvGrpSpPr>
          <p:grpSpPr>
            <a:xfrm>
              <a:off x="3177634" y="5332377"/>
              <a:ext cx="940882" cy="940882"/>
              <a:chOff x="3177634" y="5332377"/>
              <a:chExt cx="940882" cy="940882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47D67F3-FE29-4BA2-811A-16318A28C100}"/>
                  </a:ext>
                </a:extLst>
              </p:cNvPr>
              <p:cNvSpPr/>
              <p:nvPr/>
            </p:nvSpPr>
            <p:spPr>
              <a:xfrm>
                <a:off x="3177634" y="5332377"/>
                <a:ext cx="940882" cy="94088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0" name="Graphic 79" descr="Bar chart">
                <a:extLst>
                  <a:ext uri="{FF2B5EF4-FFF2-40B4-BE49-F238E27FC236}">
                    <a16:creationId xmlns:a16="http://schemas.microsoft.com/office/drawing/2014/main" id="{5DA598AC-8C51-441E-B881-CEFFF30C9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250163" y="5390185"/>
                <a:ext cx="787824" cy="787824"/>
              </a:xfrm>
              <a:prstGeom prst="rect">
                <a:avLst/>
              </a:prstGeom>
            </p:spPr>
          </p:pic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E4FF50-258C-497E-AB91-3D551B091522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b="2988"/>
          <a:stretch>
            <a:fillRect/>
          </a:stretch>
        </p:blipFill>
        <p:spPr>
          <a:xfrm>
            <a:off x="0" y="1"/>
            <a:ext cx="12192000" cy="1933831"/>
          </a:xfrm>
          <a:custGeom>
            <a:avLst/>
            <a:gdLst>
              <a:gd name="connsiteX0" fmla="*/ 0 w 12192000"/>
              <a:gd name="connsiteY0" fmla="*/ 0 h 1933831"/>
              <a:gd name="connsiteX1" fmla="*/ 12192000 w 12192000"/>
              <a:gd name="connsiteY1" fmla="*/ 0 h 1933831"/>
              <a:gd name="connsiteX2" fmla="*/ 12192000 w 12192000"/>
              <a:gd name="connsiteY2" fmla="*/ 2808 h 1933831"/>
              <a:gd name="connsiteX3" fmla="*/ 0 w 12192000"/>
              <a:gd name="connsiteY3" fmla="*/ 1933831 h 193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3831">
                <a:moveTo>
                  <a:pt x="0" y="0"/>
                </a:moveTo>
                <a:lnTo>
                  <a:pt x="12192000" y="0"/>
                </a:lnTo>
                <a:lnTo>
                  <a:pt x="12192000" y="2808"/>
                </a:lnTo>
                <a:lnTo>
                  <a:pt x="0" y="1933831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5D4A2C-9340-4833-B838-29824D06B5EE}"/>
              </a:ext>
            </a:extLst>
          </p:cNvPr>
          <p:cNvSpPr txBox="1"/>
          <p:nvPr/>
        </p:nvSpPr>
        <p:spPr>
          <a:xfrm>
            <a:off x="2266950" y="197475"/>
            <a:ext cx="2333625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51F2BE6A-970B-409B-9A7F-3FC2D82FDD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319" y="1513004"/>
            <a:ext cx="6902485" cy="4403309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65433E8-CF1B-48D0-8893-052CF29F9D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7" y="2370209"/>
            <a:ext cx="3302239" cy="1731879"/>
          </a:xfrm>
          <a:prstGeom prst="rect">
            <a:avLst/>
          </a:prstGeom>
        </p:spPr>
      </p:pic>
      <p:pic>
        <p:nvPicPr>
          <p:cNvPr id="8" name="Picture 7" descr="A picture containing map, drawing&#10;&#10;Description automatically generated">
            <a:extLst>
              <a:ext uri="{FF2B5EF4-FFF2-40B4-BE49-F238E27FC236}">
                <a16:creationId xmlns:a16="http://schemas.microsoft.com/office/drawing/2014/main" id="{0C9AA0A9-851F-44CB-B8C4-0F35BFE4C6C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5684" b="95316" l="2131" r="96063">
                        <a14:foregroundMark x1="9088" y1="87053" x2="9088" y2="87053"/>
                        <a14:foregroundMark x1="8549" y1="83316" x2="8549" y2="83316"/>
                        <a14:foregroundMark x1="5960" y1="80947" x2="5960" y2="80947"/>
                        <a14:foregroundMark x1="5717" y1="77211" x2="5286" y2="77211"/>
                        <a14:foregroundMark x1="2238" y1="95421" x2="2238" y2="95421"/>
                        <a14:foregroundMark x1="90912" y1="48684" x2="90912" y2="48684"/>
                        <a14:foregroundMark x1="96063" y1="46737" x2="96063" y2="46737"/>
                        <a14:foregroundMark x1="83037" y1="9895" x2="83037" y2="9895"/>
                        <a14:foregroundMark x1="61138" y1="5684" x2="61138" y2="56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001" y="3338868"/>
            <a:ext cx="952403" cy="488017"/>
          </a:xfrm>
          <a:prstGeom prst="rect">
            <a:avLst/>
          </a:prstGeom>
        </p:spPr>
      </p:pic>
      <p:pic>
        <p:nvPicPr>
          <p:cNvPr id="15" name="Picture 14" descr="A picture containing bird&#10;&#10;Description automatically generated">
            <a:extLst>
              <a:ext uri="{FF2B5EF4-FFF2-40B4-BE49-F238E27FC236}">
                <a16:creationId xmlns:a16="http://schemas.microsoft.com/office/drawing/2014/main" id="{CA10D443-5311-4377-AB72-FCF3E638DBD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361" y="3375132"/>
            <a:ext cx="1093779" cy="100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82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2">
                <a:lumMod val="6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CE19D22-55F6-4CC9-A3DF-8C817F2C2BC6}"/>
              </a:ext>
            </a:extLst>
          </p:cNvPr>
          <p:cNvGrpSpPr/>
          <p:nvPr/>
        </p:nvGrpSpPr>
        <p:grpSpPr>
          <a:xfrm>
            <a:off x="9060154" y="6106130"/>
            <a:ext cx="594360" cy="594360"/>
            <a:chOff x="2569785" y="2219325"/>
            <a:chExt cx="914400" cy="914400"/>
          </a:xfrm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18800D0E-2563-48B3-A02C-6B12FD227B2E}"/>
                </a:ext>
              </a:extLst>
            </p:cNvPr>
            <p:cNvSpPr/>
            <p:nvPr/>
          </p:nvSpPr>
          <p:spPr>
            <a:xfrm>
              <a:off x="2569785" y="2219325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81E73CF-5ABD-43B1-BD94-CE17EA385CED}"/>
                </a:ext>
              </a:extLst>
            </p:cNvPr>
            <p:cNvSpPr/>
            <p:nvPr/>
          </p:nvSpPr>
          <p:spPr>
            <a:xfrm>
              <a:off x="2674855" y="2325886"/>
              <a:ext cx="701279" cy="7012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6" name="Graphic 145" descr="Lightbulb">
              <a:extLst>
                <a:ext uri="{FF2B5EF4-FFF2-40B4-BE49-F238E27FC236}">
                  <a16:creationId xmlns:a16="http://schemas.microsoft.com/office/drawing/2014/main" id="{F3E8EEF9-A061-4882-A1B7-050511629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32886" y="2384817"/>
              <a:ext cx="585216" cy="585216"/>
            </a:xfrm>
            <a:prstGeom prst="rect">
              <a:avLst/>
            </a:prstGeom>
          </p:spPr>
        </p:pic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074D1EF-7596-49D8-B53C-89A914A04713}"/>
              </a:ext>
            </a:extLst>
          </p:cNvPr>
          <p:cNvGrpSpPr/>
          <p:nvPr/>
        </p:nvGrpSpPr>
        <p:grpSpPr>
          <a:xfrm>
            <a:off x="7744489" y="6097057"/>
            <a:ext cx="594360" cy="594360"/>
            <a:chOff x="7932515" y="5025390"/>
            <a:chExt cx="1226820" cy="1226820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E7C0FC3-9659-4AF0-B123-F6A2CF3EF3C0}"/>
                </a:ext>
              </a:extLst>
            </p:cNvPr>
            <p:cNvSpPr/>
            <p:nvPr/>
          </p:nvSpPr>
          <p:spPr>
            <a:xfrm>
              <a:off x="7932515" y="50253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3872D00-22E9-414D-9DE2-F78139ED54DC}"/>
                </a:ext>
              </a:extLst>
            </p:cNvPr>
            <p:cNvSpPr/>
            <p:nvPr/>
          </p:nvSpPr>
          <p:spPr>
            <a:xfrm>
              <a:off x="8073484" y="51683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0" name="Graphic 149" descr="Hourglass">
              <a:extLst>
                <a:ext uri="{FF2B5EF4-FFF2-40B4-BE49-F238E27FC236}">
                  <a16:creationId xmlns:a16="http://schemas.microsoft.com/office/drawing/2014/main" id="{C333294A-2F8D-46DE-A01E-DEA29AA10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50733" y="5262560"/>
              <a:ext cx="786384" cy="786384"/>
            </a:xfrm>
            <a:prstGeom prst="rect">
              <a:avLst/>
            </a:prstGeom>
          </p:spPr>
        </p:pic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6C1B627-BE8F-4CA7-B398-6C6D21639205}"/>
              </a:ext>
            </a:extLst>
          </p:cNvPr>
          <p:cNvGrpSpPr/>
          <p:nvPr/>
        </p:nvGrpSpPr>
        <p:grpSpPr>
          <a:xfrm>
            <a:off x="6431577" y="6106130"/>
            <a:ext cx="594360" cy="594360"/>
            <a:chOff x="5484590" y="5107399"/>
            <a:chExt cx="1226820" cy="1226820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FC66A034-A8D2-45DC-AC8F-692981CF3266}"/>
                </a:ext>
              </a:extLst>
            </p:cNvPr>
            <p:cNvSpPr/>
            <p:nvPr/>
          </p:nvSpPr>
          <p:spPr>
            <a:xfrm>
              <a:off x="5484590" y="5107399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C8A7715-5900-4802-AA79-7F3CDA84C4CE}"/>
                </a:ext>
              </a:extLst>
            </p:cNvPr>
            <p:cNvSpPr/>
            <p:nvPr/>
          </p:nvSpPr>
          <p:spPr>
            <a:xfrm>
              <a:off x="5625559" y="5250368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4" name="Graphic 153" descr="Earth globe Americas">
              <a:extLst>
                <a:ext uri="{FF2B5EF4-FFF2-40B4-BE49-F238E27FC236}">
                  <a16:creationId xmlns:a16="http://schemas.microsoft.com/office/drawing/2014/main" id="{12AB1D6B-B244-471A-95C4-FB859D490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02808" y="5322857"/>
              <a:ext cx="786384" cy="786384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6984171-4B84-4A18-9FB3-F78D45A1FAF9}"/>
              </a:ext>
            </a:extLst>
          </p:cNvPr>
          <p:cNvGrpSpPr/>
          <p:nvPr/>
        </p:nvGrpSpPr>
        <p:grpSpPr>
          <a:xfrm>
            <a:off x="3805753" y="6097056"/>
            <a:ext cx="594360" cy="594360"/>
            <a:chOff x="7932515" y="2815590"/>
            <a:chExt cx="1226820" cy="1226820"/>
          </a:xfrm>
        </p:grpSpPr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A824CD2-FAFC-4AB4-AC7B-CF89C5F3BC01}"/>
                </a:ext>
              </a:extLst>
            </p:cNvPr>
            <p:cNvSpPr/>
            <p:nvPr/>
          </p:nvSpPr>
          <p:spPr>
            <a:xfrm>
              <a:off x="7932515" y="28155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563BEA5F-7702-4075-B0FE-157C804B7311}"/>
                </a:ext>
              </a:extLst>
            </p:cNvPr>
            <p:cNvSpPr/>
            <p:nvPr/>
          </p:nvSpPr>
          <p:spPr>
            <a:xfrm>
              <a:off x="8073484" y="29585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3" name="Graphic 162" descr="Head with gears">
              <a:extLst>
                <a:ext uri="{FF2B5EF4-FFF2-40B4-BE49-F238E27FC236}">
                  <a16:creationId xmlns:a16="http://schemas.microsoft.com/office/drawing/2014/main" id="{F542A6E2-88D0-40ED-8B76-9D11B4CE1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50733" y="3024704"/>
              <a:ext cx="786384" cy="786384"/>
            </a:xfrm>
            <a:prstGeom prst="rect">
              <a:avLst/>
            </a:prstGeom>
          </p:spPr>
        </p:pic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1782C2C-B31F-4787-9DFA-7942C3BA8DC9}"/>
              </a:ext>
            </a:extLst>
          </p:cNvPr>
          <p:cNvGrpSpPr/>
          <p:nvPr/>
        </p:nvGrpSpPr>
        <p:grpSpPr>
          <a:xfrm>
            <a:off x="2492841" y="6097056"/>
            <a:ext cx="594360" cy="594360"/>
            <a:chOff x="1464903" y="3665986"/>
            <a:chExt cx="1226820" cy="1226820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B5967B7-CDDB-44C6-A93D-FAD35FB44511}"/>
                </a:ext>
              </a:extLst>
            </p:cNvPr>
            <p:cNvSpPr/>
            <p:nvPr/>
          </p:nvSpPr>
          <p:spPr>
            <a:xfrm>
              <a:off x="1464903" y="3665986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3D230DD4-F8E9-446D-8AC8-1D35459136F5}"/>
                </a:ext>
              </a:extLst>
            </p:cNvPr>
            <p:cNvSpPr/>
            <p:nvPr/>
          </p:nvSpPr>
          <p:spPr>
            <a:xfrm>
              <a:off x="1605872" y="3808955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7" name="Picture 16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F437BCE-EF7E-4CC3-8484-D1A9339A1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496" y="3847579"/>
              <a:ext cx="863633" cy="863633"/>
            </a:xfrm>
            <a:prstGeom prst="rect">
              <a:avLst/>
            </a:prstGeom>
          </p:spPr>
        </p:pic>
      </p:grp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DCA5D4EB-B0F5-47EA-8F4A-C716F3D53DCB}"/>
              </a:ext>
            </a:extLst>
          </p:cNvPr>
          <p:cNvCxnSpPr>
            <a:stCxn id="166" idx="6"/>
            <a:endCxn id="162" idx="2"/>
          </p:cNvCxnSpPr>
          <p:nvPr/>
        </p:nvCxnSpPr>
        <p:spPr>
          <a:xfrm>
            <a:off x="3016968" y="6394236"/>
            <a:ext cx="857081" cy="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B8F8CE7B-15D9-4509-AC13-67113AE4A60C}"/>
              </a:ext>
            </a:extLst>
          </p:cNvPr>
          <p:cNvCxnSpPr>
            <a:stCxn id="153" idx="6"/>
            <a:endCxn id="149" idx="2"/>
          </p:cNvCxnSpPr>
          <p:nvPr/>
        </p:nvCxnSpPr>
        <p:spPr>
          <a:xfrm flipV="1">
            <a:off x="6955704" y="6394237"/>
            <a:ext cx="857081" cy="9073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292AF138-8ACE-4207-B1E0-C44C6F1F85AF}"/>
              </a:ext>
            </a:extLst>
          </p:cNvPr>
          <p:cNvCxnSpPr>
            <a:stCxn id="149" idx="6"/>
            <a:endCxn id="145" idx="2"/>
          </p:cNvCxnSpPr>
          <p:nvPr/>
        </p:nvCxnSpPr>
        <p:spPr>
          <a:xfrm>
            <a:off x="8268616" y="6394237"/>
            <a:ext cx="859834" cy="9074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8531185-0B51-45A5-8724-B4842E297B4B}"/>
              </a:ext>
            </a:extLst>
          </p:cNvPr>
          <p:cNvGrpSpPr/>
          <p:nvPr/>
        </p:nvGrpSpPr>
        <p:grpSpPr>
          <a:xfrm>
            <a:off x="10109702" y="416303"/>
            <a:ext cx="1828800" cy="1828800"/>
            <a:chOff x="3036665" y="5189408"/>
            <a:chExt cx="1226820" cy="122682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1C4D63E-2793-4262-9F87-6D22F7F854E4}"/>
                </a:ext>
              </a:extLst>
            </p:cNvPr>
            <p:cNvSpPr/>
            <p:nvPr/>
          </p:nvSpPr>
          <p:spPr>
            <a:xfrm>
              <a:off x="3036665" y="5189408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B0DB59B-9E8D-44F6-B7F0-3C5C66981EEF}"/>
                </a:ext>
              </a:extLst>
            </p:cNvPr>
            <p:cNvGrpSpPr/>
            <p:nvPr/>
          </p:nvGrpSpPr>
          <p:grpSpPr>
            <a:xfrm>
              <a:off x="3177634" y="5332377"/>
              <a:ext cx="940882" cy="940882"/>
              <a:chOff x="3177634" y="5332377"/>
              <a:chExt cx="940882" cy="940882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47D67F3-FE29-4BA2-811A-16318A28C100}"/>
                  </a:ext>
                </a:extLst>
              </p:cNvPr>
              <p:cNvSpPr/>
              <p:nvPr/>
            </p:nvSpPr>
            <p:spPr>
              <a:xfrm>
                <a:off x="3177634" y="5332377"/>
                <a:ext cx="940882" cy="94088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0" name="Graphic 79" descr="Bar chart">
                <a:extLst>
                  <a:ext uri="{FF2B5EF4-FFF2-40B4-BE49-F238E27FC236}">
                    <a16:creationId xmlns:a16="http://schemas.microsoft.com/office/drawing/2014/main" id="{5DA598AC-8C51-441E-B881-CEFFF30C9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250163" y="5390185"/>
                <a:ext cx="787824" cy="787824"/>
              </a:xfrm>
              <a:prstGeom prst="rect">
                <a:avLst/>
              </a:prstGeom>
            </p:spPr>
          </p:pic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E4FF50-258C-497E-AB91-3D551B091522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b="2988"/>
          <a:stretch>
            <a:fillRect/>
          </a:stretch>
        </p:blipFill>
        <p:spPr>
          <a:xfrm>
            <a:off x="0" y="1"/>
            <a:ext cx="12192000" cy="1933831"/>
          </a:xfrm>
          <a:custGeom>
            <a:avLst/>
            <a:gdLst>
              <a:gd name="connsiteX0" fmla="*/ 0 w 12192000"/>
              <a:gd name="connsiteY0" fmla="*/ 0 h 1933831"/>
              <a:gd name="connsiteX1" fmla="*/ 12192000 w 12192000"/>
              <a:gd name="connsiteY1" fmla="*/ 0 h 1933831"/>
              <a:gd name="connsiteX2" fmla="*/ 12192000 w 12192000"/>
              <a:gd name="connsiteY2" fmla="*/ 2808 h 1933831"/>
              <a:gd name="connsiteX3" fmla="*/ 0 w 12192000"/>
              <a:gd name="connsiteY3" fmla="*/ 1933831 h 193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3831">
                <a:moveTo>
                  <a:pt x="0" y="0"/>
                </a:moveTo>
                <a:lnTo>
                  <a:pt x="12192000" y="0"/>
                </a:lnTo>
                <a:lnTo>
                  <a:pt x="12192000" y="2808"/>
                </a:lnTo>
                <a:lnTo>
                  <a:pt x="0" y="1933831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5D4A2C-9340-4833-B838-29824D06B5EE}"/>
              </a:ext>
            </a:extLst>
          </p:cNvPr>
          <p:cNvSpPr txBox="1"/>
          <p:nvPr/>
        </p:nvSpPr>
        <p:spPr>
          <a:xfrm>
            <a:off x="2266950" y="197475"/>
            <a:ext cx="2333625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</a:p>
        </p:txBody>
      </p:sp>
      <p:pic>
        <p:nvPicPr>
          <p:cNvPr id="37" name="Picture 2" descr="81500dbf-cdb1-4868-8e29-a0c39e5d2414">
            <a:extLst>
              <a:ext uri="{FF2B5EF4-FFF2-40B4-BE49-F238E27FC236}">
                <a16:creationId xmlns:a16="http://schemas.microsoft.com/office/drawing/2014/main" id="{835516B2-D52B-4E9F-9F25-DE3F5F9F2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071" y="1099290"/>
            <a:ext cx="5053012" cy="4902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2880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2">
                <a:lumMod val="6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39988F9C-E292-4F0D-AF81-67EE0E33AFBD}"/>
              </a:ext>
            </a:extLst>
          </p:cNvPr>
          <p:cNvSpPr txBox="1"/>
          <p:nvPr/>
        </p:nvSpPr>
        <p:spPr>
          <a:xfrm>
            <a:off x="7442200" y="890716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“No rules”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8531185-0B51-45A5-8724-B4842E297B4B}"/>
              </a:ext>
            </a:extLst>
          </p:cNvPr>
          <p:cNvGrpSpPr/>
          <p:nvPr/>
        </p:nvGrpSpPr>
        <p:grpSpPr>
          <a:xfrm>
            <a:off x="5116728" y="6091676"/>
            <a:ext cx="594360" cy="594360"/>
            <a:chOff x="3036665" y="5189408"/>
            <a:chExt cx="1226820" cy="122682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1C4D63E-2793-4262-9F87-6D22F7F854E4}"/>
                </a:ext>
              </a:extLst>
            </p:cNvPr>
            <p:cNvSpPr/>
            <p:nvPr/>
          </p:nvSpPr>
          <p:spPr>
            <a:xfrm>
              <a:off x="3036665" y="5189408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B0DB59B-9E8D-44F6-B7F0-3C5C66981EEF}"/>
                </a:ext>
              </a:extLst>
            </p:cNvPr>
            <p:cNvGrpSpPr/>
            <p:nvPr/>
          </p:nvGrpSpPr>
          <p:grpSpPr>
            <a:xfrm>
              <a:off x="3177634" y="5332377"/>
              <a:ext cx="940882" cy="940882"/>
              <a:chOff x="3177634" y="5332377"/>
              <a:chExt cx="940882" cy="940882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47D67F3-FE29-4BA2-811A-16318A28C100}"/>
                  </a:ext>
                </a:extLst>
              </p:cNvPr>
              <p:cNvSpPr/>
              <p:nvPr/>
            </p:nvSpPr>
            <p:spPr>
              <a:xfrm>
                <a:off x="3177634" y="5332377"/>
                <a:ext cx="940882" cy="940882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0000">
                    <a:schemeClr val="bg2">
                      <a:lumMod val="65000"/>
                    </a:schemeClr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0" name="Graphic 79" descr="Bar chart">
                <a:extLst>
                  <a:ext uri="{FF2B5EF4-FFF2-40B4-BE49-F238E27FC236}">
                    <a16:creationId xmlns:a16="http://schemas.microsoft.com/office/drawing/2014/main" id="{5DA598AC-8C51-441E-B881-CEFFF30C9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50163" y="5390185"/>
                <a:ext cx="787824" cy="787824"/>
              </a:xfrm>
              <a:prstGeom prst="rect">
                <a:avLst/>
              </a:prstGeom>
            </p:spPr>
          </p:pic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E4FF50-258C-497E-AB91-3D551B0915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988"/>
          <a:stretch>
            <a:fillRect/>
          </a:stretch>
        </p:blipFill>
        <p:spPr>
          <a:xfrm>
            <a:off x="0" y="1"/>
            <a:ext cx="12192000" cy="1933831"/>
          </a:xfrm>
          <a:custGeom>
            <a:avLst/>
            <a:gdLst>
              <a:gd name="connsiteX0" fmla="*/ 0 w 12192000"/>
              <a:gd name="connsiteY0" fmla="*/ 0 h 1933831"/>
              <a:gd name="connsiteX1" fmla="*/ 12192000 w 12192000"/>
              <a:gd name="connsiteY1" fmla="*/ 0 h 1933831"/>
              <a:gd name="connsiteX2" fmla="*/ 12192000 w 12192000"/>
              <a:gd name="connsiteY2" fmla="*/ 2808 h 1933831"/>
              <a:gd name="connsiteX3" fmla="*/ 0 w 12192000"/>
              <a:gd name="connsiteY3" fmla="*/ 1933831 h 193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3831">
                <a:moveTo>
                  <a:pt x="0" y="0"/>
                </a:moveTo>
                <a:lnTo>
                  <a:pt x="12192000" y="0"/>
                </a:lnTo>
                <a:lnTo>
                  <a:pt x="12192000" y="2808"/>
                </a:lnTo>
                <a:lnTo>
                  <a:pt x="0" y="1933831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5D4A2C-9340-4833-B838-29824D06B5EE}"/>
              </a:ext>
            </a:extLst>
          </p:cNvPr>
          <p:cNvSpPr txBox="1"/>
          <p:nvPr/>
        </p:nvSpPr>
        <p:spPr>
          <a:xfrm>
            <a:off x="2266950" y="40163"/>
            <a:ext cx="5746340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Path to Success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8FF2596-B663-46BB-956C-8DE0C9BE9589}"/>
              </a:ext>
            </a:extLst>
          </p:cNvPr>
          <p:cNvGrpSpPr/>
          <p:nvPr/>
        </p:nvGrpSpPr>
        <p:grpSpPr>
          <a:xfrm>
            <a:off x="3805753" y="6097056"/>
            <a:ext cx="594360" cy="594360"/>
            <a:chOff x="7932515" y="2815590"/>
            <a:chExt cx="1226820" cy="122682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386ACC8-9422-447F-99B7-4A36DE51887A}"/>
                </a:ext>
              </a:extLst>
            </p:cNvPr>
            <p:cNvSpPr/>
            <p:nvPr/>
          </p:nvSpPr>
          <p:spPr>
            <a:xfrm>
              <a:off x="7932515" y="28155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61C58-C38E-471F-A49E-4DCE6493B33F}"/>
                </a:ext>
              </a:extLst>
            </p:cNvPr>
            <p:cNvSpPr/>
            <p:nvPr/>
          </p:nvSpPr>
          <p:spPr>
            <a:xfrm>
              <a:off x="8073484" y="29585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Graphic 83" descr="Head with gears">
              <a:extLst>
                <a:ext uri="{FF2B5EF4-FFF2-40B4-BE49-F238E27FC236}">
                  <a16:creationId xmlns:a16="http://schemas.microsoft.com/office/drawing/2014/main" id="{974F25CA-58D4-4724-8B97-5C79D7FD8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50733" y="3024704"/>
              <a:ext cx="786384" cy="786384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97705E2-8561-48B1-83E9-47B696D5A228}"/>
              </a:ext>
            </a:extLst>
          </p:cNvPr>
          <p:cNvGrpSpPr/>
          <p:nvPr/>
        </p:nvGrpSpPr>
        <p:grpSpPr>
          <a:xfrm>
            <a:off x="2492841" y="6097056"/>
            <a:ext cx="594360" cy="594360"/>
            <a:chOff x="1464903" y="3665986"/>
            <a:chExt cx="1226820" cy="122682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1C8C724-7CCD-4B15-8A0E-33129F90915B}"/>
                </a:ext>
              </a:extLst>
            </p:cNvPr>
            <p:cNvSpPr/>
            <p:nvPr/>
          </p:nvSpPr>
          <p:spPr>
            <a:xfrm>
              <a:off x="1464903" y="3665986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7CFC6E0-F6E5-467E-AF66-BF983B20174A}"/>
                </a:ext>
              </a:extLst>
            </p:cNvPr>
            <p:cNvSpPr/>
            <p:nvPr/>
          </p:nvSpPr>
          <p:spPr>
            <a:xfrm>
              <a:off x="1605872" y="3808955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1DEDE9A-737F-45B2-8DF1-CB5C5CF2C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496" y="3847579"/>
              <a:ext cx="863633" cy="863633"/>
            </a:xfrm>
            <a:prstGeom prst="rect">
              <a:avLst/>
            </a:prstGeom>
          </p:spPr>
        </p:pic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2FF4B9D-3C6D-420B-8000-29E437079078}"/>
              </a:ext>
            </a:extLst>
          </p:cNvPr>
          <p:cNvCxnSpPr>
            <a:stCxn id="87" idx="6"/>
            <a:endCxn id="83" idx="2"/>
          </p:cNvCxnSpPr>
          <p:nvPr/>
        </p:nvCxnSpPr>
        <p:spPr>
          <a:xfrm>
            <a:off x="3016968" y="6394236"/>
            <a:ext cx="857081" cy="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6E9E998-5CCF-4F5C-858A-D97AD91AAEB9}"/>
              </a:ext>
            </a:extLst>
          </p:cNvPr>
          <p:cNvGrpSpPr/>
          <p:nvPr/>
        </p:nvGrpSpPr>
        <p:grpSpPr>
          <a:xfrm>
            <a:off x="9060154" y="6106130"/>
            <a:ext cx="594360" cy="594360"/>
            <a:chOff x="2569785" y="2219325"/>
            <a:chExt cx="914400" cy="914400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0CE62A3F-35E9-4EB9-A7E3-4B5517A24D18}"/>
                </a:ext>
              </a:extLst>
            </p:cNvPr>
            <p:cNvSpPr/>
            <p:nvPr/>
          </p:nvSpPr>
          <p:spPr>
            <a:xfrm>
              <a:off x="2569785" y="2219325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00BDCB4F-8661-4105-AE79-33E1693936DE}"/>
                </a:ext>
              </a:extLst>
            </p:cNvPr>
            <p:cNvSpPr/>
            <p:nvPr/>
          </p:nvSpPr>
          <p:spPr>
            <a:xfrm>
              <a:off x="2674855" y="2325886"/>
              <a:ext cx="701279" cy="7012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Graphic 125" descr="Lightbulb">
              <a:extLst>
                <a:ext uri="{FF2B5EF4-FFF2-40B4-BE49-F238E27FC236}">
                  <a16:creationId xmlns:a16="http://schemas.microsoft.com/office/drawing/2014/main" id="{198C6D64-3FDC-4DE1-9843-066550BFE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32886" y="2384817"/>
              <a:ext cx="585216" cy="585216"/>
            </a:xfrm>
            <a:prstGeom prst="rect">
              <a:avLst/>
            </a:prstGeom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0529C4D-83BD-4858-9C52-09B6291C8FF6}"/>
              </a:ext>
            </a:extLst>
          </p:cNvPr>
          <p:cNvGrpSpPr/>
          <p:nvPr/>
        </p:nvGrpSpPr>
        <p:grpSpPr>
          <a:xfrm>
            <a:off x="7744489" y="6097057"/>
            <a:ext cx="594360" cy="594360"/>
            <a:chOff x="7932515" y="5025390"/>
            <a:chExt cx="1226820" cy="1226820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61425AA-3C3E-4304-A5B0-D7E1C183509C}"/>
                </a:ext>
              </a:extLst>
            </p:cNvPr>
            <p:cNvSpPr/>
            <p:nvPr/>
          </p:nvSpPr>
          <p:spPr>
            <a:xfrm>
              <a:off x="7932515" y="50253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8A6F5CB-4449-4DF0-8977-F870DE8DC025}"/>
                </a:ext>
              </a:extLst>
            </p:cNvPr>
            <p:cNvSpPr/>
            <p:nvPr/>
          </p:nvSpPr>
          <p:spPr>
            <a:xfrm>
              <a:off x="8073484" y="51683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0" name="Graphic 129" descr="Hourglass">
              <a:extLst>
                <a:ext uri="{FF2B5EF4-FFF2-40B4-BE49-F238E27FC236}">
                  <a16:creationId xmlns:a16="http://schemas.microsoft.com/office/drawing/2014/main" id="{6440EB20-AA8A-4451-8B64-CF7C08D0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150733" y="5262560"/>
              <a:ext cx="786384" cy="786384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C9CF97D-4903-4C2F-AE8B-81D3838E9A64}"/>
              </a:ext>
            </a:extLst>
          </p:cNvPr>
          <p:cNvGrpSpPr/>
          <p:nvPr/>
        </p:nvGrpSpPr>
        <p:grpSpPr>
          <a:xfrm>
            <a:off x="10109702" y="439396"/>
            <a:ext cx="1828800" cy="1828800"/>
            <a:chOff x="5484590" y="5107399"/>
            <a:chExt cx="1226820" cy="1226820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74430CB-DC5E-44FC-A304-10E06D1F9BEA}"/>
                </a:ext>
              </a:extLst>
            </p:cNvPr>
            <p:cNvSpPr/>
            <p:nvPr/>
          </p:nvSpPr>
          <p:spPr>
            <a:xfrm>
              <a:off x="5484590" y="5107399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41D8AB6-3981-4D67-8097-D4F817219BB5}"/>
                </a:ext>
              </a:extLst>
            </p:cNvPr>
            <p:cNvSpPr/>
            <p:nvPr/>
          </p:nvSpPr>
          <p:spPr>
            <a:xfrm>
              <a:off x="5625559" y="5250368"/>
              <a:ext cx="940882" cy="940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Graphic 133" descr="Earth globe Americas">
              <a:extLst>
                <a:ext uri="{FF2B5EF4-FFF2-40B4-BE49-F238E27FC236}">
                  <a16:creationId xmlns:a16="http://schemas.microsoft.com/office/drawing/2014/main" id="{68CF04FB-3CC9-419A-921B-688CEB7CD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702808" y="5322857"/>
              <a:ext cx="786384" cy="786384"/>
            </a:xfrm>
            <a:prstGeom prst="rect">
              <a:avLst/>
            </a:prstGeom>
          </p:spPr>
        </p:pic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D22D45F-0D3A-4AEC-8BE1-A4EF70C0C459}"/>
              </a:ext>
            </a:extLst>
          </p:cNvPr>
          <p:cNvCxnSpPr>
            <a:stCxn id="129" idx="6"/>
            <a:endCxn id="125" idx="2"/>
          </p:cNvCxnSpPr>
          <p:nvPr/>
        </p:nvCxnSpPr>
        <p:spPr>
          <a:xfrm>
            <a:off x="8268616" y="6394237"/>
            <a:ext cx="859834" cy="9074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95113E7-876E-4BD5-BEB8-3E076255CB3A}"/>
              </a:ext>
            </a:extLst>
          </p:cNvPr>
          <p:cNvCxnSpPr>
            <a:stCxn id="82" idx="6"/>
            <a:endCxn id="77" idx="2"/>
          </p:cNvCxnSpPr>
          <p:nvPr/>
        </p:nvCxnSpPr>
        <p:spPr>
          <a:xfrm flipV="1">
            <a:off x="4400113" y="6388856"/>
            <a:ext cx="716615" cy="538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CD6D93B-AE17-47C9-A4BC-AF4DA3C712A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01964" y="1320724"/>
            <a:ext cx="5376123" cy="45175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0E95D0-0508-467A-9A03-69A5E28B02C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01964" y="1273140"/>
            <a:ext cx="5376123" cy="46461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AD1A6B-BE3C-461A-BB9D-34768662EAA9}"/>
              </a:ext>
            </a:extLst>
          </p:cNvPr>
          <p:cNvSpPr txBox="1"/>
          <p:nvPr/>
        </p:nvSpPr>
        <p:spPr>
          <a:xfrm>
            <a:off x="7404100" y="890716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“Yes rules”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7017EA-9A09-4397-ABF5-0BFA0BEE37D4}"/>
              </a:ext>
            </a:extLst>
          </p:cNvPr>
          <p:cNvSpPr txBox="1"/>
          <p:nvPr/>
        </p:nvSpPr>
        <p:spPr>
          <a:xfrm>
            <a:off x="432619" y="3657600"/>
            <a:ext cx="3037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Did he just say the “no” rules had a FLORAL shape?</a:t>
            </a:r>
          </a:p>
        </p:txBody>
      </p:sp>
      <p:pic>
        <p:nvPicPr>
          <p:cNvPr id="6" name="Picture 5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4F6A8781-92BB-4115-9DA9-524709B55BA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1" y="4303931"/>
            <a:ext cx="2284156" cy="167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07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2" presetClass="exit" presetSubtype="8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14" grpId="0"/>
      <p:bldP spid="14" grpId="1"/>
      <p:bldP spid="2" grpId="0"/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2">
                <a:lumMod val="6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88531185-0B51-45A5-8724-B4842E297B4B}"/>
              </a:ext>
            </a:extLst>
          </p:cNvPr>
          <p:cNvGrpSpPr/>
          <p:nvPr/>
        </p:nvGrpSpPr>
        <p:grpSpPr>
          <a:xfrm>
            <a:off x="5116728" y="6091676"/>
            <a:ext cx="594360" cy="594360"/>
            <a:chOff x="3036665" y="5189408"/>
            <a:chExt cx="1226820" cy="122682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1C4D63E-2793-4262-9F87-6D22F7F854E4}"/>
                </a:ext>
              </a:extLst>
            </p:cNvPr>
            <p:cNvSpPr/>
            <p:nvPr/>
          </p:nvSpPr>
          <p:spPr>
            <a:xfrm>
              <a:off x="3036665" y="5189408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B0DB59B-9E8D-44F6-B7F0-3C5C66981EEF}"/>
                </a:ext>
              </a:extLst>
            </p:cNvPr>
            <p:cNvGrpSpPr/>
            <p:nvPr/>
          </p:nvGrpSpPr>
          <p:grpSpPr>
            <a:xfrm>
              <a:off x="3177634" y="5332377"/>
              <a:ext cx="940882" cy="940882"/>
              <a:chOff x="3177634" y="5332377"/>
              <a:chExt cx="940882" cy="940882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47D67F3-FE29-4BA2-811A-16318A28C100}"/>
                  </a:ext>
                </a:extLst>
              </p:cNvPr>
              <p:cNvSpPr/>
              <p:nvPr/>
            </p:nvSpPr>
            <p:spPr>
              <a:xfrm>
                <a:off x="3177634" y="5332377"/>
                <a:ext cx="940882" cy="940882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0000">
                    <a:schemeClr val="bg2">
                      <a:lumMod val="65000"/>
                    </a:schemeClr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0" name="Graphic 79" descr="Bar chart">
                <a:extLst>
                  <a:ext uri="{FF2B5EF4-FFF2-40B4-BE49-F238E27FC236}">
                    <a16:creationId xmlns:a16="http://schemas.microsoft.com/office/drawing/2014/main" id="{5DA598AC-8C51-441E-B881-CEFFF30C9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50163" y="5390185"/>
                <a:ext cx="787824" cy="787824"/>
              </a:xfrm>
              <a:prstGeom prst="rect">
                <a:avLst/>
              </a:prstGeom>
            </p:spPr>
          </p:pic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E4FF50-258C-497E-AB91-3D551B0915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988"/>
          <a:stretch>
            <a:fillRect/>
          </a:stretch>
        </p:blipFill>
        <p:spPr>
          <a:xfrm>
            <a:off x="0" y="1"/>
            <a:ext cx="12192000" cy="1933831"/>
          </a:xfrm>
          <a:custGeom>
            <a:avLst/>
            <a:gdLst>
              <a:gd name="connsiteX0" fmla="*/ 0 w 12192000"/>
              <a:gd name="connsiteY0" fmla="*/ 0 h 1933831"/>
              <a:gd name="connsiteX1" fmla="*/ 12192000 w 12192000"/>
              <a:gd name="connsiteY1" fmla="*/ 0 h 1933831"/>
              <a:gd name="connsiteX2" fmla="*/ 12192000 w 12192000"/>
              <a:gd name="connsiteY2" fmla="*/ 2808 h 1933831"/>
              <a:gd name="connsiteX3" fmla="*/ 0 w 12192000"/>
              <a:gd name="connsiteY3" fmla="*/ 1933831 h 193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3831">
                <a:moveTo>
                  <a:pt x="0" y="0"/>
                </a:moveTo>
                <a:lnTo>
                  <a:pt x="12192000" y="0"/>
                </a:lnTo>
                <a:lnTo>
                  <a:pt x="12192000" y="2808"/>
                </a:lnTo>
                <a:lnTo>
                  <a:pt x="0" y="1933831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38FF2596-B663-46BB-956C-8DE0C9BE9589}"/>
              </a:ext>
            </a:extLst>
          </p:cNvPr>
          <p:cNvGrpSpPr/>
          <p:nvPr/>
        </p:nvGrpSpPr>
        <p:grpSpPr>
          <a:xfrm>
            <a:off x="3805753" y="6097056"/>
            <a:ext cx="594360" cy="594360"/>
            <a:chOff x="7932515" y="2815590"/>
            <a:chExt cx="1226820" cy="122682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386ACC8-9422-447F-99B7-4A36DE51887A}"/>
                </a:ext>
              </a:extLst>
            </p:cNvPr>
            <p:cNvSpPr/>
            <p:nvPr/>
          </p:nvSpPr>
          <p:spPr>
            <a:xfrm>
              <a:off x="7932515" y="28155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61C58-C38E-471F-A49E-4DCE6493B33F}"/>
                </a:ext>
              </a:extLst>
            </p:cNvPr>
            <p:cNvSpPr/>
            <p:nvPr/>
          </p:nvSpPr>
          <p:spPr>
            <a:xfrm>
              <a:off x="8073484" y="29585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Graphic 83" descr="Head with gears">
              <a:extLst>
                <a:ext uri="{FF2B5EF4-FFF2-40B4-BE49-F238E27FC236}">
                  <a16:creationId xmlns:a16="http://schemas.microsoft.com/office/drawing/2014/main" id="{974F25CA-58D4-4724-8B97-5C79D7FD8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50733" y="3024704"/>
              <a:ext cx="786384" cy="786384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97705E2-8561-48B1-83E9-47B696D5A228}"/>
              </a:ext>
            </a:extLst>
          </p:cNvPr>
          <p:cNvGrpSpPr/>
          <p:nvPr/>
        </p:nvGrpSpPr>
        <p:grpSpPr>
          <a:xfrm>
            <a:off x="2492841" y="6097056"/>
            <a:ext cx="594360" cy="594360"/>
            <a:chOff x="1464903" y="3665986"/>
            <a:chExt cx="1226820" cy="122682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1C8C724-7CCD-4B15-8A0E-33129F90915B}"/>
                </a:ext>
              </a:extLst>
            </p:cNvPr>
            <p:cNvSpPr/>
            <p:nvPr/>
          </p:nvSpPr>
          <p:spPr>
            <a:xfrm>
              <a:off x="1464903" y="3665986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7CFC6E0-F6E5-467E-AF66-BF983B20174A}"/>
                </a:ext>
              </a:extLst>
            </p:cNvPr>
            <p:cNvSpPr/>
            <p:nvPr/>
          </p:nvSpPr>
          <p:spPr>
            <a:xfrm>
              <a:off x="1605872" y="3808955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1DEDE9A-737F-45B2-8DF1-CB5C5CF2C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496" y="3847579"/>
              <a:ext cx="863633" cy="863633"/>
            </a:xfrm>
            <a:prstGeom prst="rect">
              <a:avLst/>
            </a:prstGeom>
          </p:spPr>
        </p:pic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2FF4B9D-3C6D-420B-8000-29E437079078}"/>
              </a:ext>
            </a:extLst>
          </p:cNvPr>
          <p:cNvCxnSpPr>
            <a:stCxn id="87" idx="6"/>
            <a:endCxn id="83" idx="2"/>
          </p:cNvCxnSpPr>
          <p:nvPr/>
        </p:nvCxnSpPr>
        <p:spPr>
          <a:xfrm>
            <a:off x="3016968" y="6394236"/>
            <a:ext cx="857081" cy="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6E9E998-5CCF-4F5C-858A-D97AD91AAEB9}"/>
              </a:ext>
            </a:extLst>
          </p:cNvPr>
          <p:cNvGrpSpPr/>
          <p:nvPr/>
        </p:nvGrpSpPr>
        <p:grpSpPr>
          <a:xfrm>
            <a:off x="9060154" y="6106130"/>
            <a:ext cx="594360" cy="594360"/>
            <a:chOff x="2569785" y="2219325"/>
            <a:chExt cx="914400" cy="914400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0CE62A3F-35E9-4EB9-A7E3-4B5517A24D18}"/>
                </a:ext>
              </a:extLst>
            </p:cNvPr>
            <p:cNvSpPr/>
            <p:nvPr/>
          </p:nvSpPr>
          <p:spPr>
            <a:xfrm>
              <a:off x="2569785" y="2219325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00BDCB4F-8661-4105-AE79-33E1693936DE}"/>
                </a:ext>
              </a:extLst>
            </p:cNvPr>
            <p:cNvSpPr/>
            <p:nvPr/>
          </p:nvSpPr>
          <p:spPr>
            <a:xfrm>
              <a:off x="2674855" y="2325886"/>
              <a:ext cx="701279" cy="7012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Graphic 125" descr="Lightbulb">
              <a:extLst>
                <a:ext uri="{FF2B5EF4-FFF2-40B4-BE49-F238E27FC236}">
                  <a16:creationId xmlns:a16="http://schemas.microsoft.com/office/drawing/2014/main" id="{198C6D64-3FDC-4DE1-9843-066550BFE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32886" y="2384817"/>
              <a:ext cx="585216" cy="585216"/>
            </a:xfrm>
            <a:prstGeom prst="rect">
              <a:avLst/>
            </a:prstGeom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0529C4D-83BD-4858-9C52-09B6291C8FF6}"/>
              </a:ext>
            </a:extLst>
          </p:cNvPr>
          <p:cNvGrpSpPr/>
          <p:nvPr/>
        </p:nvGrpSpPr>
        <p:grpSpPr>
          <a:xfrm>
            <a:off x="7744489" y="6097057"/>
            <a:ext cx="594360" cy="594360"/>
            <a:chOff x="7932515" y="5025390"/>
            <a:chExt cx="1226820" cy="1226820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61425AA-3C3E-4304-A5B0-D7E1C183509C}"/>
                </a:ext>
              </a:extLst>
            </p:cNvPr>
            <p:cNvSpPr/>
            <p:nvPr/>
          </p:nvSpPr>
          <p:spPr>
            <a:xfrm>
              <a:off x="7932515" y="50253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8A6F5CB-4449-4DF0-8977-F870DE8DC025}"/>
                </a:ext>
              </a:extLst>
            </p:cNvPr>
            <p:cNvSpPr/>
            <p:nvPr/>
          </p:nvSpPr>
          <p:spPr>
            <a:xfrm>
              <a:off x="8073484" y="51683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0" name="Graphic 129" descr="Hourglass">
              <a:extLst>
                <a:ext uri="{FF2B5EF4-FFF2-40B4-BE49-F238E27FC236}">
                  <a16:creationId xmlns:a16="http://schemas.microsoft.com/office/drawing/2014/main" id="{6440EB20-AA8A-4451-8B64-CF7C08D0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150733" y="5262560"/>
              <a:ext cx="786384" cy="786384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C9CF97D-4903-4C2F-AE8B-81D3838E9A64}"/>
              </a:ext>
            </a:extLst>
          </p:cNvPr>
          <p:cNvGrpSpPr/>
          <p:nvPr/>
        </p:nvGrpSpPr>
        <p:grpSpPr>
          <a:xfrm>
            <a:off x="10109702" y="439396"/>
            <a:ext cx="1828800" cy="1828800"/>
            <a:chOff x="5484590" y="5107399"/>
            <a:chExt cx="1226820" cy="1226820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74430CB-DC5E-44FC-A304-10E06D1F9BEA}"/>
                </a:ext>
              </a:extLst>
            </p:cNvPr>
            <p:cNvSpPr/>
            <p:nvPr/>
          </p:nvSpPr>
          <p:spPr>
            <a:xfrm>
              <a:off x="5484590" y="5107399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41D8AB6-3981-4D67-8097-D4F817219BB5}"/>
                </a:ext>
              </a:extLst>
            </p:cNvPr>
            <p:cNvSpPr/>
            <p:nvPr/>
          </p:nvSpPr>
          <p:spPr>
            <a:xfrm>
              <a:off x="5625559" y="5250368"/>
              <a:ext cx="940882" cy="940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Graphic 133" descr="Earth globe Americas">
              <a:extLst>
                <a:ext uri="{FF2B5EF4-FFF2-40B4-BE49-F238E27FC236}">
                  <a16:creationId xmlns:a16="http://schemas.microsoft.com/office/drawing/2014/main" id="{68CF04FB-3CC9-419A-921B-688CEB7CD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702808" y="5322857"/>
              <a:ext cx="786384" cy="786384"/>
            </a:xfrm>
            <a:prstGeom prst="rect">
              <a:avLst/>
            </a:prstGeom>
          </p:spPr>
        </p:pic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D22D45F-0D3A-4AEC-8BE1-A4EF70C0C459}"/>
              </a:ext>
            </a:extLst>
          </p:cNvPr>
          <p:cNvCxnSpPr>
            <a:stCxn id="129" idx="6"/>
            <a:endCxn id="125" idx="2"/>
          </p:cNvCxnSpPr>
          <p:nvPr/>
        </p:nvCxnSpPr>
        <p:spPr>
          <a:xfrm>
            <a:off x="8268616" y="6394237"/>
            <a:ext cx="859834" cy="9074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95113E7-876E-4BD5-BEB8-3E076255CB3A}"/>
              </a:ext>
            </a:extLst>
          </p:cNvPr>
          <p:cNvCxnSpPr>
            <a:stCxn id="82" idx="6"/>
            <a:endCxn id="77" idx="2"/>
          </p:cNvCxnSpPr>
          <p:nvPr/>
        </p:nvCxnSpPr>
        <p:spPr>
          <a:xfrm flipV="1">
            <a:off x="4400113" y="6388856"/>
            <a:ext cx="716615" cy="538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F22C284-3209-4236-AC38-282AE5A46A0E}"/>
              </a:ext>
            </a:extLst>
          </p:cNvPr>
          <p:cNvSpPr txBox="1"/>
          <p:nvPr/>
        </p:nvSpPr>
        <p:spPr>
          <a:xfrm>
            <a:off x="2266950" y="40163"/>
            <a:ext cx="5746340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Path to Success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901C949-3599-4BA7-91B5-56136FA95FB1}"/>
              </a:ext>
            </a:extLst>
          </p:cNvPr>
          <p:cNvSpPr/>
          <p:nvPr/>
        </p:nvSpPr>
        <p:spPr>
          <a:xfrm>
            <a:off x="5178746" y="1854471"/>
            <a:ext cx="727587" cy="59976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No</a:t>
            </a:r>
          </a:p>
          <a:p>
            <a:pPr algn="ctr"/>
            <a:r>
              <a:rPr lang="en-US" sz="1200" b="1" dirty="0"/>
              <a:t>.74 .26</a:t>
            </a:r>
          </a:p>
          <a:p>
            <a:pPr algn="ctr"/>
            <a:r>
              <a:rPr lang="en-US" sz="1200" b="1" dirty="0"/>
              <a:t>100%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0323E5-821D-403D-90C5-A3B991C58CC6}"/>
              </a:ext>
            </a:extLst>
          </p:cNvPr>
          <p:cNvSpPr txBox="1"/>
          <p:nvPr/>
        </p:nvSpPr>
        <p:spPr>
          <a:xfrm>
            <a:off x="4873945" y="2470162"/>
            <a:ext cx="133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Poverty &lt; 0.033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FB59480-AABF-4D0C-BB7F-8D4E12EECDC9}"/>
              </a:ext>
            </a:extLst>
          </p:cNvPr>
          <p:cNvSpPr/>
          <p:nvPr/>
        </p:nvSpPr>
        <p:spPr>
          <a:xfrm>
            <a:off x="4400113" y="2506103"/>
            <a:ext cx="367862" cy="1868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AAA8115-06C2-4FD6-AE0C-9EF14C37EB37}"/>
              </a:ext>
            </a:extLst>
          </p:cNvPr>
          <p:cNvSpPr/>
          <p:nvPr/>
        </p:nvSpPr>
        <p:spPr>
          <a:xfrm>
            <a:off x="6241346" y="2503014"/>
            <a:ext cx="367862" cy="1868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solidFill>
                  <a:schemeClr val="tx1"/>
                </a:solidFill>
              </a:rPr>
              <a:t>no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79936A-3A00-4380-9953-F6B9A6B0179C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3382273" y="2599509"/>
            <a:ext cx="1017840" cy="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1DC7B03-86C4-486B-B14B-3B064D8754A5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3394937" y="2624050"/>
            <a:ext cx="0" cy="252851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1B5C2B0-4F01-4104-AB90-DE09A850EE8B}"/>
              </a:ext>
            </a:extLst>
          </p:cNvPr>
          <p:cNvSpPr/>
          <p:nvPr/>
        </p:nvSpPr>
        <p:spPr>
          <a:xfrm>
            <a:off x="3031143" y="5152564"/>
            <a:ext cx="727587" cy="59976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No</a:t>
            </a:r>
          </a:p>
          <a:p>
            <a:pPr algn="ctr"/>
            <a:r>
              <a:rPr lang="en-US" sz="1200" b="1" dirty="0"/>
              <a:t>.96 .04</a:t>
            </a:r>
          </a:p>
          <a:p>
            <a:pPr algn="ctr"/>
            <a:r>
              <a:rPr lang="en-US" sz="1200" b="1" dirty="0"/>
              <a:t>68%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75F223-E708-4678-AC60-A288BCA19C79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6609208" y="2596420"/>
            <a:ext cx="1080931" cy="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F8DB1D0-9406-4684-AAEC-9C012BB232B1}"/>
              </a:ext>
            </a:extLst>
          </p:cNvPr>
          <p:cNvSpPr/>
          <p:nvPr/>
        </p:nvSpPr>
        <p:spPr>
          <a:xfrm>
            <a:off x="7313113" y="2829233"/>
            <a:ext cx="727587" cy="59976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Yes</a:t>
            </a:r>
          </a:p>
          <a:p>
            <a:pPr algn="ctr"/>
            <a:r>
              <a:rPr lang="en-US" sz="1200" b="1" dirty="0"/>
              <a:t>.27 .73</a:t>
            </a:r>
          </a:p>
          <a:p>
            <a:pPr algn="ctr"/>
            <a:r>
              <a:rPr lang="en-US" sz="1200" b="1" dirty="0"/>
              <a:t>32%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1E81F6-4380-4DDB-8218-6239343811D4}"/>
              </a:ext>
            </a:extLst>
          </p:cNvPr>
          <p:cNvCxnSpPr/>
          <p:nvPr/>
        </p:nvCxnSpPr>
        <p:spPr>
          <a:xfrm flipV="1">
            <a:off x="7690139" y="2596420"/>
            <a:ext cx="0" cy="18151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A85B5D3-77E5-4011-AA06-3C4C98FC5807}"/>
              </a:ext>
            </a:extLst>
          </p:cNvPr>
          <p:cNvSpPr txBox="1"/>
          <p:nvPr/>
        </p:nvSpPr>
        <p:spPr>
          <a:xfrm>
            <a:off x="6852742" y="3491917"/>
            <a:ext cx="1691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OtherTransp</a:t>
            </a:r>
            <a:r>
              <a:rPr lang="en-US" sz="1400" b="1" dirty="0"/>
              <a:t> &lt;0.037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DF7ABB7-8A4A-4DFB-B625-B2E122BF3C78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6254541" y="3645806"/>
            <a:ext cx="598201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0F4027C-8B3C-4025-9274-E022445461E1}"/>
              </a:ext>
            </a:extLst>
          </p:cNvPr>
          <p:cNvCxnSpPr>
            <a:cxnSpLocks/>
            <a:stCxn id="62" idx="0"/>
          </p:cNvCxnSpPr>
          <p:nvPr/>
        </p:nvCxnSpPr>
        <p:spPr>
          <a:xfrm flipH="1" flipV="1">
            <a:off x="6254541" y="3645805"/>
            <a:ext cx="8326" cy="223266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2A338F9-59CD-4F28-8926-8990110CACEC}"/>
              </a:ext>
            </a:extLst>
          </p:cNvPr>
          <p:cNvSpPr/>
          <p:nvPr/>
        </p:nvSpPr>
        <p:spPr>
          <a:xfrm>
            <a:off x="5899073" y="3869071"/>
            <a:ext cx="727587" cy="59976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No</a:t>
            </a:r>
          </a:p>
          <a:p>
            <a:pPr algn="ctr"/>
            <a:r>
              <a:rPr lang="en-US" sz="1200" b="1" dirty="0"/>
              <a:t>.57 .43 13%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D8E5BE9-84DF-49FA-B7B8-24E5F286A372}"/>
              </a:ext>
            </a:extLst>
          </p:cNvPr>
          <p:cNvSpPr/>
          <p:nvPr/>
        </p:nvSpPr>
        <p:spPr>
          <a:xfrm>
            <a:off x="6844817" y="5160663"/>
            <a:ext cx="727587" cy="59976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Yes</a:t>
            </a:r>
          </a:p>
          <a:p>
            <a:pPr algn="ctr"/>
            <a:r>
              <a:rPr lang="en-US" sz="1200" b="1" dirty="0"/>
              <a:t>.31 .69</a:t>
            </a:r>
          </a:p>
          <a:p>
            <a:pPr algn="ctr"/>
            <a:r>
              <a:rPr lang="en-US" sz="1200" b="1" dirty="0"/>
              <a:t>7%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DFC485BA-E73D-4BAB-B7C6-2DA34B4EE256}"/>
              </a:ext>
            </a:extLst>
          </p:cNvPr>
          <p:cNvSpPr/>
          <p:nvPr/>
        </p:nvSpPr>
        <p:spPr>
          <a:xfrm>
            <a:off x="8739487" y="5160662"/>
            <a:ext cx="727587" cy="599767"/>
          </a:xfrm>
          <a:prstGeom prst="round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Yes</a:t>
            </a:r>
          </a:p>
          <a:p>
            <a:pPr algn="ctr"/>
            <a:r>
              <a:rPr lang="en-US" sz="1200" b="1" dirty="0"/>
              <a:t>.06 .94</a:t>
            </a:r>
          </a:p>
          <a:p>
            <a:pPr algn="ctr"/>
            <a:r>
              <a:rPr lang="en-US" sz="1200" b="1" dirty="0"/>
              <a:t>19%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9D7BFE4-B7EC-4FFE-9583-DE6FD0E9B24A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8543922" y="3645806"/>
            <a:ext cx="559358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A35C143-06D4-498F-BA14-AD24843F7567}"/>
              </a:ext>
            </a:extLst>
          </p:cNvPr>
          <p:cNvCxnSpPr>
            <a:cxnSpLocks/>
            <a:stCxn id="66" idx="0"/>
          </p:cNvCxnSpPr>
          <p:nvPr/>
        </p:nvCxnSpPr>
        <p:spPr>
          <a:xfrm flipH="1" flipV="1">
            <a:off x="9103280" y="3645805"/>
            <a:ext cx="1" cy="151485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02CC9B5B-0A28-41C9-A9B3-347C5CF12ADD}"/>
              </a:ext>
            </a:extLst>
          </p:cNvPr>
          <p:cNvSpPr/>
          <p:nvPr/>
        </p:nvSpPr>
        <p:spPr>
          <a:xfrm>
            <a:off x="4913268" y="5160661"/>
            <a:ext cx="727587" cy="59976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No</a:t>
            </a:r>
          </a:p>
          <a:p>
            <a:pPr algn="ctr"/>
            <a:r>
              <a:rPr lang="en-US" sz="1200" b="1" dirty="0"/>
              <a:t>.90 .1</a:t>
            </a:r>
          </a:p>
          <a:p>
            <a:pPr algn="ctr"/>
            <a:r>
              <a:rPr lang="en-US" sz="1200" b="1" dirty="0"/>
              <a:t>6%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A401A75-5CC5-4E0E-BEA7-A58DF6D21D80}"/>
              </a:ext>
            </a:extLst>
          </p:cNvPr>
          <p:cNvCxnSpPr>
            <a:cxnSpLocks/>
            <a:stCxn id="91" idx="1"/>
          </p:cNvCxnSpPr>
          <p:nvPr/>
        </p:nvCxnSpPr>
        <p:spPr>
          <a:xfrm flipH="1">
            <a:off x="5277061" y="4662611"/>
            <a:ext cx="272532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7B8E2F9-15CA-4264-96FE-A664C4BA42F7}"/>
              </a:ext>
            </a:extLst>
          </p:cNvPr>
          <p:cNvSpPr txBox="1"/>
          <p:nvPr/>
        </p:nvSpPr>
        <p:spPr>
          <a:xfrm>
            <a:off x="5549593" y="4508722"/>
            <a:ext cx="145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Pacific &gt;= 0.0026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DA70405-1E9B-40FD-BFFE-A76EF4F75BE3}"/>
              </a:ext>
            </a:extLst>
          </p:cNvPr>
          <p:cNvCxnSpPr>
            <a:cxnSpLocks/>
            <a:stCxn id="75" idx="0"/>
          </p:cNvCxnSpPr>
          <p:nvPr/>
        </p:nvCxnSpPr>
        <p:spPr>
          <a:xfrm flipV="1">
            <a:off x="5277062" y="4662611"/>
            <a:ext cx="0" cy="49805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01B00CA-BDC1-4A8C-8D8A-FC6D654A93FD}"/>
              </a:ext>
            </a:extLst>
          </p:cNvPr>
          <p:cNvCxnSpPr>
            <a:cxnSpLocks/>
            <a:endCxn id="91" idx="3"/>
          </p:cNvCxnSpPr>
          <p:nvPr/>
        </p:nvCxnSpPr>
        <p:spPr>
          <a:xfrm flipH="1">
            <a:off x="7000247" y="4662609"/>
            <a:ext cx="208363" cy="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ED97527-43B4-4A76-A5DA-D8C6ED8AB4E6}"/>
              </a:ext>
            </a:extLst>
          </p:cNvPr>
          <p:cNvCxnSpPr>
            <a:cxnSpLocks/>
            <a:stCxn id="64" idx="0"/>
          </p:cNvCxnSpPr>
          <p:nvPr/>
        </p:nvCxnSpPr>
        <p:spPr>
          <a:xfrm flipV="1">
            <a:off x="7208611" y="4695190"/>
            <a:ext cx="0" cy="46547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38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38" grpId="0" animBg="1"/>
      <p:bldP spid="46" grpId="0" animBg="1"/>
      <p:bldP spid="53" grpId="0" animBg="1"/>
      <p:bldP spid="24" grpId="0"/>
      <p:bldP spid="62" grpId="0" animBg="1"/>
      <p:bldP spid="64" grpId="0" animBg="1"/>
      <p:bldP spid="66" grpId="0" animBg="1"/>
      <p:bldP spid="75" grpId="0" animBg="1"/>
      <p:bldP spid="9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2">
                <a:lumMod val="6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88531185-0B51-45A5-8724-B4842E297B4B}"/>
              </a:ext>
            </a:extLst>
          </p:cNvPr>
          <p:cNvGrpSpPr/>
          <p:nvPr/>
        </p:nvGrpSpPr>
        <p:grpSpPr>
          <a:xfrm>
            <a:off x="5116728" y="6091676"/>
            <a:ext cx="594360" cy="594360"/>
            <a:chOff x="3036665" y="5189408"/>
            <a:chExt cx="1226820" cy="122682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1C4D63E-2793-4262-9F87-6D22F7F854E4}"/>
                </a:ext>
              </a:extLst>
            </p:cNvPr>
            <p:cNvSpPr/>
            <p:nvPr/>
          </p:nvSpPr>
          <p:spPr>
            <a:xfrm>
              <a:off x="3036665" y="5189408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B0DB59B-9E8D-44F6-B7F0-3C5C66981EEF}"/>
                </a:ext>
              </a:extLst>
            </p:cNvPr>
            <p:cNvGrpSpPr/>
            <p:nvPr/>
          </p:nvGrpSpPr>
          <p:grpSpPr>
            <a:xfrm>
              <a:off x="3177634" y="5332377"/>
              <a:ext cx="940882" cy="940882"/>
              <a:chOff x="3177634" y="5332377"/>
              <a:chExt cx="940882" cy="940882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47D67F3-FE29-4BA2-811A-16318A28C100}"/>
                  </a:ext>
                </a:extLst>
              </p:cNvPr>
              <p:cNvSpPr/>
              <p:nvPr/>
            </p:nvSpPr>
            <p:spPr>
              <a:xfrm>
                <a:off x="3177634" y="5332377"/>
                <a:ext cx="940882" cy="940882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0000">
                    <a:schemeClr val="bg2">
                      <a:lumMod val="65000"/>
                    </a:schemeClr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0" name="Graphic 79" descr="Bar chart">
                <a:extLst>
                  <a:ext uri="{FF2B5EF4-FFF2-40B4-BE49-F238E27FC236}">
                    <a16:creationId xmlns:a16="http://schemas.microsoft.com/office/drawing/2014/main" id="{5DA598AC-8C51-441E-B881-CEFFF30C9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50163" y="5390185"/>
                <a:ext cx="787824" cy="787824"/>
              </a:xfrm>
              <a:prstGeom prst="rect">
                <a:avLst/>
              </a:prstGeom>
            </p:spPr>
          </p:pic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E4FF50-258C-497E-AB91-3D551B0915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988"/>
          <a:stretch>
            <a:fillRect/>
          </a:stretch>
        </p:blipFill>
        <p:spPr>
          <a:xfrm>
            <a:off x="0" y="1"/>
            <a:ext cx="12192000" cy="1933831"/>
          </a:xfrm>
          <a:custGeom>
            <a:avLst/>
            <a:gdLst>
              <a:gd name="connsiteX0" fmla="*/ 0 w 12192000"/>
              <a:gd name="connsiteY0" fmla="*/ 0 h 1933831"/>
              <a:gd name="connsiteX1" fmla="*/ 12192000 w 12192000"/>
              <a:gd name="connsiteY1" fmla="*/ 0 h 1933831"/>
              <a:gd name="connsiteX2" fmla="*/ 12192000 w 12192000"/>
              <a:gd name="connsiteY2" fmla="*/ 2808 h 1933831"/>
              <a:gd name="connsiteX3" fmla="*/ 0 w 12192000"/>
              <a:gd name="connsiteY3" fmla="*/ 1933831 h 193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3831">
                <a:moveTo>
                  <a:pt x="0" y="0"/>
                </a:moveTo>
                <a:lnTo>
                  <a:pt x="12192000" y="0"/>
                </a:lnTo>
                <a:lnTo>
                  <a:pt x="12192000" y="2808"/>
                </a:lnTo>
                <a:lnTo>
                  <a:pt x="0" y="1933831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38FF2596-B663-46BB-956C-8DE0C9BE9589}"/>
              </a:ext>
            </a:extLst>
          </p:cNvPr>
          <p:cNvGrpSpPr/>
          <p:nvPr/>
        </p:nvGrpSpPr>
        <p:grpSpPr>
          <a:xfrm>
            <a:off x="3805753" y="6097056"/>
            <a:ext cx="594360" cy="594360"/>
            <a:chOff x="7932515" y="2815590"/>
            <a:chExt cx="1226820" cy="122682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386ACC8-9422-447F-99B7-4A36DE51887A}"/>
                </a:ext>
              </a:extLst>
            </p:cNvPr>
            <p:cNvSpPr/>
            <p:nvPr/>
          </p:nvSpPr>
          <p:spPr>
            <a:xfrm>
              <a:off x="7932515" y="28155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61C58-C38E-471F-A49E-4DCE6493B33F}"/>
                </a:ext>
              </a:extLst>
            </p:cNvPr>
            <p:cNvSpPr/>
            <p:nvPr/>
          </p:nvSpPr>
          <p:spPr>
            <a:xfrm>
              <a:off x="8073484" y="29585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Graphic 83" descr="Head with gears">
              <a:extLst>
                <a:ext uri="{FF2B5EF4-FFF2-40B4-BE49-F238E27FC236}">
                  <a16:creationId xmlns:a16="http://schemas.microsoft.com/office/drawing/2014/main" id="{974F25CA-58D4-4724-8B97-5C79D7FD8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50733" y="3024704"/>
              <a:ext cx="786384" cy="786384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97705E2-8561-48B1-83E9-47B696D5A228}"/>
              </a:ext>
            </a:extLst>
          </p:cNvPr>
          <p:cNvGrpSpPr/>
          <p:nvPr/>
        </p:nvGrpSpPr>
        <p:grpSpPr>
          <a:xfrm>
            <a:off x="2492841" y="6097056"/>
            <a:ext cx="594360" cy="594360"/>
            <a:chOff x="1464903" y="3665986"/>
            <a:chExt cx="1226820" cy="122682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1C8C724-7CCD-4B15-8A0E-33129F90915B}"/>
                </a:ext>
              </a:extLst>
            </p:cNvPr>
            <p:cNvSpPr/>
            <p:nvPr/>
          </p:nvSpPr>
          <p:spPr>
            <a:xfrm>
              <a:off x="1464903" y="3665986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7CFC6E0-F6E5-467E-AF66-BF983B20174A}"/>
                </a:ext>
              </a:extLst>
            </p:cNvPr>
            <p:cNvSpPr/>
            <p:nvPr/>
          </p:nvSpPr>
          <p:spPr>
            <a:xfrm>
              <a:off x="1605872" y="3808955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1DEDE9A-737F-45B2-8DF1-CB5C5CF2C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496" y="3847579"/>
              <a:ext cx="863633" cy="863633"/>
            </a:xfrm>
            <a:prstGeom prst="rect">
              <a:avLst/>
            </a:prstGeom>
          </p:spPr>
        </p:pic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2FF4B9D-3C6D-420B-8000-29E437079078}"/>
              </a:ext>
            </a:extLst>
          </p:cNvPr>
          <p:cNvCxnSpPr>
            <a:stCxn id="87" idx="6"/>
            <a:endCxn id="83" idx="2"/>
          </p:cNvCxnSpPr>
          <p:nvPr/>
        </p:nvCxnSpPr>
        <p:spPr>
          <a:xfrm>
            <a:off x="3016968" y="6394236"/>
            <a:ext cx="857081" cy="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6E9E998-5CCF-4F5C-858A-D97AD91AAEB9}"/>
              </a:ext>
            </a:extLst>
          </p:cNvPr>
          <p:cNvGrpSpPr/>
          <p:nvPr/>
        </p:nvGrpSpPr>
        <p:grpSpPr>
          <a:xfrm>
            <a:off x="9060154" y="6106130"/>
            <a:ext cx="594360" cy="594360"/>
            <a:chOff x="2569785" y="2219325"/>
            <a:chExt cx="914400" cy="914400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0CE62A3F-35E9-4EB9-A7E3-4B5517A24D18}"/>
                </a:ext>
              </a:extLst>
            </p:cNvPr>
            <p:cNvSpPr/>
            <p:nvPr/>
          </p:nvSpPr>
          <p:spPr>
            <a:xfrm>
              <a:off x="2569785" y="2219325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00BDCB4F-8661-4105-AE79-33E1693936DE}"/>
                </a:ext>
              </a:extLst>
            </p:cNvPr>
            <p:cNvSpPr/>
            <p:nvPr/>
          </p:nvSpPr>
          <p:spPr>
            <a:xfrm>
              <a:off x="2674855" y="2325886"/>
              <a:ext cx="701279" cy="7012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Graphic 125" descr="Lightbulb">
              <a:extLst>
                <a:ext uri="{FF2B5EF4-FFF2-40B4-BE49-F238E27FC236}">
                  <a16:creationId xmlns:a16="http://schemas.microsoft.com/office/drawing/2014/main" id="{198C6D64-3FDC-4DE1-9843-066550BFE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32886" y="2384817"/>
              <a:ext cx="585216" cy="585216"/>
            </a:xfrm>
            <a:prstGeom prst="rect">
              <a:avLst/>
            </a:prstGeom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0529C4D-83BD-4858-9C52-09B6291C8FF6}"/>
              </a:ext>
            </a:extLst>
          </p:cNvPr>
          <p:cNvGrpSpPr/>
          <p:nvPr/>
        </p:nvGrpSpPr>
        <p:grpSpPr>
          <a:xfrm>
            <a:off x="7744489" y="6097057"/>
            <a:ext cx="594360" cy="594360"/>
            <a:chOff x="7932515" y="5025390"/>
            <a:chExt cx="1226820" cy="1226820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61425AA-3C3E-4304-A5B0-D7E1C183509C}"/>
                </a:ext>
              </a:extLst>
            </p:cNvPr>
            <p:cNvSpPr/>
            <p:nvPr/>
          </p:nvSpPr>
          <p:spPr>
            <a:xfrm>
              <a:off x="7932515" y="50253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8A6F5CB-4449-4DF0-8977-F870DE8DC025}"/>
                </a:ext>
              </a:extLst>
            </p:cNvPr>
            <p:cNvSpPr/>
            <p:nvPr/>
          </p:nvSpPr>
          <p:spPr>
            <a:xfrm>
              <a:off x="8073484" y="51683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0" name="Graphic 129" descr="Hourglass">
              <a:extLst>
                <a:ext uri="{FF2B5EF4-FFF2-40B4-BE49-F238E27FC236}">
                  <a16:creationId xmlns:a16="http://schemas.microsoft.com/office/drawing/2014/main" id="{6440EB20-AA8A-4451-8B64-CF7C08D0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150733" y="5262560"/>
              <a:ext cx="786384" cy="786384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C9CF97D-4903-4C2F-AE8B-81D3838E9A64}"/>
              </a:ext>
            </a:extLst>
          </p:cNvPr>
          <p:cNvGrpSpPr/>
          <p:nvPr/>
        </p:nvGrpSpPr>
        <p:grpSpPr>
          <a:xfrm>
            <a:off x="10109702" y="439396"/>
            <a:ext cx="1828800" cy="1828800"/>
            <a:chOff x="5484590" y="5107399"/>
            <a:chExt cx="1226820" cy="1226820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74430CB-DC5E-44FC-A304-10E06D1F9BEA}"/>
                </a:ext>
              </a:extLst>
            </p:cNvPr>
            <p:cNvSpPr/>
            <p:nvPr/>
          </p:nvSpPr>
          <p:spPr>
            <a:xfrm>
              <a:off x="5484590" y="5107399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41D8AB6-3981-4D67-8097-D4F817219BB5}"/>
                </a:ext>
              </a:extLst>
            </p:cNvPr>
            <p:cNvSpPr/>
            <p:nvPr/>
          </p:nvSpPr>
          <p:spPr>
            <a:xfrm>
              <a:off x="5625559" y="5250368"/>
              <a:ext cx="940882" cy="940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Graphic 133" descr="Earth globe Americas">
              <a:extLst>
                <a:ext uri="{FF2B5EF4-FFF2-40B4-BE49-F238E27FC236}">
                  <a16:creationId xmlns:a16="http://schemas.microsoft.com/office/drawing/2014/main" id="{68CF04FB-3CC9-419A-921B-688CEB7CD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702808" y="5322857"/>
              <a:ext cx="786384" cy="786384"/>
            </a:xfrm>
            <a:prstGeom prst="rect">
              <a:avLst/>
            </a:prstGeom>
          </p:spPr>
        </p:pic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D22D45F-0D3A-4AEC-8BE1-A4EF70C0C459}"/>
              </a:ext>
            </a:extLst>
          </p:cNvPr>
          <p:cNvCxnSpPr>
            <a:stCxn id="129" idx="6"/>
            <a:endCxn id="125" idx="2"/>
          </p:cNvCxnSpPr>
          <p:nvPr/>
        </p:nvCxnSpPr>
        <p:spPr>
          <a:xfrm>
            <a:off x="8268616" y="6394237"/>
            <a:ext cx="859834" cy="9074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95113E7-876E-4BD5-BEB8-3E076255CB3A}"/>
              </a:ext>
            </a:extLst>
          </p:cNvPr>
          <p:cNvCxnSpPr>
            <a:stCxn id="82" idx="6"/>
            <a:endCxn id="77" idx="2"/>
          </p:cNvCxnSpPr>
          <p:nvPr/>
        </p:nvCxnSpPr>
        <p:spPr>
          <a:xfrm flipV="1">
            <a:off x="4400113" y="6388856"/>
            <a:ext cx="716615" cy="538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F22C284-3209-4236-AC38-282AE5A46A0E}"/>
              </a:ext>
            </a:extLst>
          </p:cNvPr>
          <p:cNvSpPr txBox="1"/>
          <p:nvPr/>
        </p:nvSpPr>
        <p:spPr>
          <a:xfrm>
            <a:off x="2266950" y="40163"/>
            <a:ext cx="5746340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Path to Success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901C949-3599-4BA7-91B5-56136FA95FB1}"/>
              </a:ext>
            </a:extLst>
          </p:cNvPr>
          <p:cNvSpPr/>
          <p:nvPr/>
        </p:nvSpPr>
        <p:spPr>
          <a:xfrm>
            <a:off x="2401101" y="1888537"/>
            <a:ext cx="727587" cy="59976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No</a:t>
            </a:r>
          </a:p>
          <a:p>
            <a:pPr algn="ctr"/>
            <a:r>
              <a:rPr lang="en-US" sz="1200" b="1" dirty="0"/>
              <a:t>.74 .26</a:t>
            </a:r>
          </a:p>
          <a:p>
            <a:pPr algn="ctr"/>
            <a:r>
              <a:rPr lang="en-US" sz="1200" b="1" dirty="0"/>
              <a:t>100%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0323E5-821D-403D-90C5-A3B991C58CC6}"/>
              </a:ext>
            </a:extLst>
          </p:cNvPr>
          <p:cNvSpPr txBox="1"/>
          <p:nvPr/>
        </p:nvSpPr>
        <p:spPr>
          <a:xfrm>
            <a:off x="2096300" y="2504228"/>
            <a:ext cx="133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Poverty &lt; 0.033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FB59480-AABF-4D0C-BB7F-8D4E12EECDC9}"/>
              </a:ext>
            </a:extLst>
          </p:cNvPr>
          <p:cNvSpPr/>
          <p:nvPr/>
        </p:nvSpPr>
        <p:spPr>
          <a:xfrm>
            <a:off x="1622468" y="2540169"/>
            <a:ext cx="367862" cy="1868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AAA8115-06C2-4FD6-AE0C-9EF14C37EB37}"/>
              </a:ext>
            </a:extLst>
          </p:cNvPr>
          <p:cNvSpPr/>
          <p:nvPr/>
        </p:nvSpPr>
        <p:spPr>
          <a:xfrm>
            <a:off x="3463701" y="2537080"/>
            <a:ext cx="367862" cy="1868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solidFill>
                  <a:schemeClr val="tx1"/>
                </a:solidFill>
              </a:rPr>
              <a:t>no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79936A-3A00-4380-9953-F6B9A6B0179C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604628" y="2633575"/>
            <a:ext cx="1017840" cy="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1DC7B03-86C4-486B-B14B-3B064D8754A5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617292" y="2658116"/>
            <a:ext cx="0" cy="252851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1B5C2B0-4F01-4104-AB90-DE09A850EE8B}"/>
              </a:ext>
            </a:extLst>
          </p:cNvPr>
          <p:cNvSpPr/>
          <p:nvPr/>
        </p:nvSpPr>
        <p:spPr>
          <a:xfrm>
            <a:off x="253498" y="5186630"/>
            <a:ext cx="727587" cy="59976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No</a:t>
            </a:r>
          </a:p>
          <a:p>
            <a:pPr algn="ctr"/>
            <a:r>
              <a:rPr lang="en-US" sz="1200" b="1" dirty="0"/>
              <a:t>.96 .04</a:t>
            </a:r>
          </a:p>
          <a:p>
            <a:pPr algn="ctr"/>
            <a:r>
              <a:rPr lang="en-US" sz="1200" b="1" dirty="0"/>
              <a:t>68%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75F223-E708-4678-AC60-A288BCA19C79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831563" y="2630486"/>
            <a:ext cx="1080931" cy="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F8DB1D0-9406-4684-AAEC-9C012BB232B1}"/>
              </a:ext>
            </a:extLst>
          </p:cNvPr>
          <p:cNvSpPr/>
          <p:nvPr/>
        </p:nvSpPr>
        <p:spPr>
          <a:xfrm>
            <a:off x="4535468" y="2863299"/>
            <a:ext cx="727587" cy="59976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Yes</a:t>
            </a:r>
          </a:p>
          <a:p>
            <a:pPr algn="ctr"/>
            <a:r>
              <a:rPr lang="en-US" sz="1200" b="1" dirty="0"/>
              <a:t>.27 .73</a:t>
            </a:r>
          </a:p>
          <a:p>
            <a:pPr algn="ctr"/>
            <a:r>
              <a:rPr lang="en-US" sz="1200" b="1" dirty="0"/>
              <a:t>32%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1E81F6-4380-4DDB-8218-6239343811D4}"/>
              </a:ext>
            </a:extLst>
          </p:cNvPr>
          <p:cNvCxnSpPr/>
          <p:nvPr/>
        </p:nvCxnSpPr>
        <p:spPr>
          <a:xfrm flipV="1">
            <a:off x="4912494" y="2630486"/>
            <a:ext cx="0" cy="18151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A85B5D3-77E5-4011-AA06-3C4C98FC5807}"/>
              </a:ext>
            </a:extLst>
          </p:cNvPr>
          <p:cNvSpPr txBox="1"/>
          <p:nvPr/>
        </p:nvSpPr>
        <p:spPr>
          <a:xfrm>
            <a:off x="4075097" y="3525983"/>
            <a:ext cx="1691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OtherTransp</a:t>
            </a:r>
            <a:r>
              <a:rPr lang="en-US" sz="1400" b="1" dirty="0"/>
              <a:t> &lt;0.037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DF7ABB7-8A4A-4DFB-B625-B2E122BF3C78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3476896" y="3679872"/>
            <a:ext cx="598201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0F4027C-8B3C-4025-9274-E022445461E1}"/>
              </a:ext>
            </a:extLst>
          </p:cNvPr>
          <p:cNvCxnSpPr>
            <a:cxnSpLocks/>
            <a:stCxn id="62" idx="0"/>
          </p:cNvCxnSpPr>
          <p:nvPr/>
        </p:nvCxnSpPr>
        <p:spPr>
          <a:xfrm flipH="1" flipV="1">
            <a:off x="3476896" y="3679871"/>
            <a:ext cx="8326" cy="223266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2A338F9-59CD-4F28-8926-8990110CACEC}"/>
              </a:ext>
            </a:extLst>
          </p:cNvPr>
          <p:cNvSpPr/>
          <p:nvPr/>
        </p:nvSpPr>
        <p:spPr>
          <a:xfrm>
            <a:off x="3121428" y="3903137"/>
            <a:ext cx="727587" cy="59976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No</a:t>
            </a:r>
          </a:p>
          <a:p>
            <a:pPr algn="ctr"/>
            <a:r>
              <a:rPr lang="en-US" sz="1200" b="1" dirty="0"/>
              <a:t>.57 .43 13%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D8E5BE9-84DF-49FA-B7B8-24E5F286A372}"/>
              </a:ext>
            </a:extLst>
          </p:cNvPr>
          <p:cNvSpPr/>
          <p:nvPr/>
        </p:nvSpPr>
        <p:spPr>
          <a:xfrm>
            <a:off x="4067172" y="5194729"/>
            <a:ext cx="727587" cy="59976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Yes</a:t>
            </a:r>
          </a:p>
          <a:p>
            <a:pPr algn="ctr"/>
            <a:r>
              <a:rPr lang="en-US" sz="1200" b="1" dirty="0"/>
              <a:t>.31 .69</a:t>
            </a:r>
          </a:p>
          <a:p>
            <a:pPr algn="ctr"/>
            <a:r>
              <a:rPr lang="en-US" sz="1200" b="1" dirty="0"/>
              <a:t>7%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DFC485BA-E73D-4BAB-B7C6-2DA34B4EE256}"/>
              </a:ext>
            </a:extLst>
          </p:cNvPr>
          <p:cNvSpPr/>
          <p:nvPr/>
        </p:nvSpPr>
        <p:spPr>
          <a:xfrm>
            <a:off x="5961842" y="5194728"/>
            <a:ext cx="727587" cy="599767"/>
          </a:xfrm>
          <a:prstGeom prst="round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Yes</a:t>
            </a:r>
          </a:p>
          <a:p>
            <a:pPr algn="ctr"/>
            <a:r>
              <a:rPr lang="en-US" sz="1200" b="1" dirty="0"/>
              <a:t>.06 .94</a:t>
            </a:r>
          </a:p>
          <a:p>
            <a:pPr algn="ctr"/>
            <a:r>
              <a:rPr lang="en-US" sz="1200" b="1" dirty="0"/>
              <a:t>19%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9D7BFE4-B7EC-4FFE-9583-DE6FD0E9B24A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5766277" y="3679872"/>
            <a:ext cx="559358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A35C143-06D4-498F-BA14-AD24843F7567}"/>
              </a:ext>
            </a:extLst>
          </p:cNvPr>
          <p:cNvCxnSpPr>
            <a:cxnSpLocks/>
            <a:stCxn id="66" idx="0"/>
          </p:cNvCxnSpPr>
          <p:nvPr/>
        </p:nvCxnSpPr>
        <p:spPr>
          <a:xfrm flipH="1" flipV="1">
            <a:off x="6325635" y="3679871"/>
            <a:ext cx="1" cy="151485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02CC9B5B-0A28-41C9-A9B3-347C5CF12ADD}"/>
              </a:ext>
            </a:extLst>
          </p:cNvPr>
          <p:cNvSpPr/>
          <p:nvPr/>
        </p:nvSpPr>
        <p:spPr>
          <a:xfrm>
            <a:off x="2135623" y="5194727"/>
            <a:ext cx="727587" cy="599767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No</a:t>
            </a:r>
          </a:p>
          <a:p>
            <a:pPr algn="ctr"/>
            <a:r>
              <a:rPr lang="en-US" sz="1200" b="1" dirty="0"/>
              <a:t>.90 .1</a:t>
            </a:r>
          </a:p>
          <a:p>
            <a:pPr algn="ctr"/>
            <a:r>
              <a:rPr lang="en-US" sz="1200" b="1" dirty="0"/>
              <a:t>6%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A401A75-5CC5-4E0E-BEA7-A58DF6D21D80}"/>
              </a:ext>
            </a:extLst>
          </p:cNvPr>
          <p:cNvCxnSpPr>
            <a:cxnSpLocks/>
            <a:stCxn id="91" idx="1"/>
          </p:cNvCxnSpPr>
          <p:nvPr/>
        </p:nvCxnSpPr>
        <p:spPr>
          <a:xfrm flipH="1">
            <a:off x="2499416" y="4696677"/>
            <a:ext cx="272532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7B8E2F9-15CA-4264-96FE-A664C4BA42F7}"/>
              </a:ext>
            </a:extLst>
          </p:cNvPr>
          <p:cNvSpPr txBox="1"/>
          <p:nvPr/>
        </p:nvSpPr>
        <p:spPr>
          <a:xfrm>
            <a:off x="2771948" y="4542788"/>
            <a:ext cx="145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Pacific &gt;= 0.0026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DA70405-1E9B-40FD-BFFE-A76EF4F75BE3}"/>
              </a:ext>
            </a:extLst>
          </p:cNvPr>
          <p:cNvCxnSpPr>
            <a:cxnSpLocks/>
            <a:stCxn id="75" idx="0"/>
          </p:cNvCxnSpPr>
          <p:nvPr/>
        </p:nvCxnSpPr>
        <p:spPr>
          <a:xfrm flipV="1">
            <a:off x="2499417" y="4696677"/>
            <a:ext cx="0" cy="49805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01B00CA-BDC1-4A8C-8D8A-FC6D654A93FD}"/>
              </a:ext>
            </a:extLst>
          </p:cNvPr>
          <p:cNvCxnSpPr>
            <a:cxnSpLocks/>
            <a:endCxn id="91" idx="3"/>
          </p:cNvCxnSpPr>
          <p:nvPr/>
        </p:nvCxnSpPr>
        <p:spPr>
          <a:xfrm flipH="1">
            <a:off x="4222602" y="4696675"/>
            <a:ext cx="208363" cy="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ED97527-43B4-4A76-A5DA-D8C6ED8AB4E6}"/>
              </a:ext>
            </a:extLst>
          </p:cNvPr>
          <p:cNvCxnSpPr>
            <a:cxnSpLocks/>
            <a:stCxn id="64" idx="0"/>
          </p:cNvCxnSpPr>
          <p:nvPr/>
        </p:nvCxnSpPr>
        <p:spPr>
          <a:xfrm flipV="1">
            <a:off x="4430966" y="4729256"/>
            <a:ext cx="0" cy="46547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1E1F5DB-9F97-41EA-B063-6424323F4F40}"/>
              </a:ext>
            </a:extLst>
          </p:cNvPr>
          <p:cNvSpPr txBox="1"/>
          <p:nvPr/>
        </p:nvSpPr>
        <p:spPr>
          <a:xfrm>
            <a:off x="6892412" y="1189701"/>
            <a:ext cx="30305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Observations:</a:t>
            </a:r>
          </a:p>
          <a:p>
            <a:endParaRPr lang="en-US" b="1" dirty="0"/>
          </a:p>
          <a:p>
            <a:r>
              <a:rPr lang="en-US" b="1" dirty="0"/>
              <a:t>Low poverty implies no United Way location…??</a:t>
            </a:r>
          </a:p>
          <a:p>
            <a:endParaRPr lang="en-US" b="1" dirty="0"/>
          </a:p>
          <a:p>
            <a:r>
              <a:rPr lang="en-US" b="1" dirty="0"/>
              <a:t>Not super low poverty with not super low numbers of “Other Transporters” has 19% chance of a U-Way 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BAF8BE-F16F-4941-B362-13EC506CAEB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68616" y="3932364"/>
            <a:ext cx="2609850" cy="1371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34FB77-5017-4AFB-AEDF-5338876F3A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60343" y="5373229"/>
            <a:ext cx="20478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1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2">
                <a:lumMod val="6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88531185-0B51-45A5-8724-B4842E297B4B}"/>
              </a:ext>
            </a:extLst>
          </p:cNvPr>
          <p:cNvGrpSpPr/>
          <p:nvPr/>
        </p:nvGrpSpPr>
        <p:grpSpPr>
          <a:xfrm>
            <a:off x="5116728" y="6091676"/>
            <a:ext cx="594360" cy="594360"/>
            <a:chOff x="3036665" y="5189408"/>
            <a:chExt cx="1226820" cy="122682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1C4D63E-2793-4262-9F87-6D22F7F854E4}"/>
                </a:ext>
              </a:extLst>
            </p:cNvPr>
            <p:cNvSpPr/>
            <p:nvPr/>
          </p:nvSpPr>
          <p:spPr>
            <a:xfrm>
              <a:off x="3036665" y="5189408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B0DB59B-9E8D-44F6-B7F0-3C5C66981EEF}"/>
                </a:ext>
              </a:extLst>
            </p:cNvPr>
            <p:cNvGrpSpPr/>
            <p:nvPr/>
          </p:nvGrpSpPr>
          <p:grpSpPr>
            <a:xfrm>
              <a:off x="3177634" y="5332377"/>
              <a:ext cx="940882" cy="940882"/>
              <a:chOff x="3177634" y="5332377"/>
              <a:chExt cx="940882" cy="940882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47D67F3-FE29-4BA2-811A-16318A28C100}"/>
                  </a:ext>
                </a:extLst>
              </p:cNvPr>
              <p:cNvSpPr/>
              <p:nvPr/>
            </p:nvSpPr>
            <p:spPr>
              <a:xfrm>
                <a:off x="3177634" y="5332377"/>
                <a:ext cx="940882" cy="940882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0000">
                    <a:schemeClr val="bg2">
                      <a:lumMod val="65000"/>
                    </a:schemeClr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0" name="Graphic 79" descr="Bar chart">
                <a:extLst>
                  <a:ext uri="{FF2B5EF4-FFF2-40B4-BE49-F238E27FC236}">
                    <a16:creationId xmlns:a16="http://schemas.microsoft.com/office/drawing/2014/main" id="{5DA598AC-8C51-441E-B881-CEFFF30C9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50163" y="5390185"/>
                <a:ext cx="787824" cy="787824"/>
              </a:xfrm>
              <a:prstGeom prst="rect">
                <a:avLst/>
              </a:prstGeom>
            </p:spPr>
          </p:pic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E4FF50-258C-497E-AB91-3D551B0915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988"/>
          <a:stretch>
            <a:fillRect/>
          </a:stretch>
        </p:blipFill>
        <p:spPr>
          <a:xfrm>
            <a:off x="0" y="1"/>
            <a:ext cx="12192000" cy="1933831"/>
          </a:xfrm>
          <a:custGeom>
            <a:avLst/>
            <a:gdLst>
              <a:gd name="connsiteX0" fmla="*/ 0 w 12192000"/>
              <a:gd name="connsiteY0" fmla="*/ 0 h 1933831"/>
              <a:gd name="connsiteX1" fmla="*/ 12192000 w 12192000"/>
              <a:gd name="connsiteY1" fmla="*/ 0 h 1933831"/>
              <a:gd name="connsiteX2" fmla="*/ 12192000 w 12192000"/>
              <a:gd name="connsiteY2" fmla="*/ 2808 h 1933831"/>
              <a:gd name="connsiteX3" fmla="*/ 0 w 12192000"/>
              <a:gd name="connsiteY3" fmla="*/ 1933831 h 193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3831">
                <a:moveTo>
                  <a:pt x="0" y="0"/>
                </a:moveTo>
                <a:lnTo>
                  <a:pt x="12192000" y="0"/>
                </a:lnTo>
                <a:lnTo>
                  <a:pt x="12192000" y="2808"/>
                </a:lnTo>
                <a:lnTo>
                  <a:pt x="0" y="1933831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38FF2596-B663-46BB-956C-8DE0C9BE9589}"/>
              </a:ext>
            </a:extLst>
          </p:cNvPr>
          <p:cNvGrpSpPr/>
          <p:nvPr/>
        </p:nvGrpSpPr>
        <p:grpSpPr>
          <a:xfrm>
            <a:off x="3805753" y="6097056"/>
            <a:ext cx="594360" cy="594360"/>
            <a:chOff x="7932515" y="2815590"/>
            <a:chExt cx="1226820" cy="122682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386ACC8-9422-447F-99B7-4A36DE51887A}"/>
                </a:ext>
              </a:extLst>
            </p:cNvPr>
            <p:cNvSpPr/>
            <p:nvPr/>
          </p:nvSpPr>
          <p:spPr>
            <a:xfrm>
              <a:off x="7932515" y="28155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61C58-C38E-471F-A49E-4DCE6493B33F}"/>
                </a:ext>
              </a:extLst>
            </p:cNvPr>
            <p:cNvSpPr/>
            <p:nvPr/>
          </p:nvSpPr>
          <p:spPr>
            <a:xfrm>
              <a:off x="8073484" y="29585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Graphic 83" descr="Head with gears">
              <a:extLst>
                <a:ext uri="{FF2B5EF4-FFF2-40B4-BE49-F238E27FC236}">
                  <a16:creationId xmlns:a16="http://schemas.microsoft.com/office/drawing/2014/main" id="{974F25CA-58D4-4724-8B97-5C79D7FD8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50733" y="3024704"/>
              <a:ext cx="786384" cy="786384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97705E2-8561-48B1-83E9-47B696D5A228}"/>
              </a:ext>
            </a:extLst>
          </p:cNvPr>
          <p:cNvGrpSpPr/>
          <p:nvPr/>
        </p:nvGrpSpPr>
        <p:grpSpPr>
          <a:xfrm>
            <a:off x="2492841" y="6097056"/>
            <a:ext cx="594360" cy="594360"/>
            <a:chOff x="1464903" y="3665986"/>
            <a:chExt cx="1226820" cy="122682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1C8C724-7CCD-4B15-8A0E-33129F90915B}"/>
                </a:ext>
              </a:extLst>
            </p:cNvPr>
            <p:cNvSpPr/>
            <p:nvPr/>
          </p:nvSpPr>
          <p:spPr>
            <a:xfrm>
              <a:off x="1464903" y="3665986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7CFC6E0-F6E5-467E-AF66-BF983B20174A}"/>
                </a:ext>
              </a:extLst>
            </p:cNvPr>
            <p:cNvSpPr/>
            <p:nvPr/>
          </p:nvSpPr>
          <p:spPr>
            <a:xfrm>
              <a:off x="1605872" y="3808955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1DEDE9A-737F-45B2-8DF1-CB5C5CF2C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496" y="3847579"/>
              <a:ext cx="863633" cy="863633"/>
            </a:xfrm>
            <a:prstGeom prst="rect">
              <a:avLst/>
            </a:prstGeom>
          </p:spPr>
        </p:pic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2FF4B9D-3C6D-420B-8000-29E437079078}"/>
              </a:ext>
            </a:extLst>
          </p:cNvPr>
          <p:cNvCxnSpPr>
            <a:stCxn id="87" idx="6"/>
            <a:endCxn id="83" idx="2"/>
          </p:cNvCxnSpPr>
          <p:nvPr/>
        </p:nvCxnSpPr>
        <p:spPr>
          <a:xfrm>
            <a:off x="3016968" y="6394236"/>
            <a:ext cx="857081" cy="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6E9E998-5CCF-4F5C-858A-D97AD91AAEB9}"/>
              </a:ext>
            </a:extLst>
          </p:cNvPr>
          <p:cNvGrpSpPr/>
          <p:nvPr/>
        </p:nvGrpSpPr>
        <p:grpSpPr>
          <a:xfrm>
            <a:off x="9060154" y="6106130"/>
            <a:ext cx="594360" cy="594360"/>
            <a:chOff x="2569785" y="2219325"/>
            <a:chExt cx="914400" cy="914400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0CE62A3F-35E9-4EB9-A7E3-4B5517A24D18}"/>
                </a:ext>
              </a:extLst>
            </p:cNvPr>
            <p:cNvSpPr/>
            <p:nvPr/>
          </p:nvSpPr>
          <p:spPr>
            <a:xfrm>
              <a:off x="2569785" y="2219325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00BDCB4F-8661-4105-AE79-33E1693936DE}"/>
                </a:ext>
              </a:extLst>
            </p:cNvPr>
            <p:cNvSpPr/>
            <p:nvPr/>
          </p:nvSpPr>
          <p:spPr>
            <a:xfrm>
              <a:off x="2674855" y="2325886"/>
              <a:ext cx="701279" cy="7012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Graphic 125" descr="Lightbulb">
              <a:extLst>
                <a:ext uri="{FF2B5EF4-FFF2-40B4-BE49-F238E27FC236}">
                  <a16:creationId xmlns:a16="http://schemas.microsoft.com/office/drawing/2014/main" id="{198C6D64-3FDC-4DE1-9843-066550BFE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32886" y="2384817"/>
              <a:ext cx="585216" cy="585216"/>
            </a:xfrm>
            <a:prstGeom prst="rect">
              <a:avLst/>
            </a:prstGeom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0529C4D-83BD-4858-9C52-09B6291C8FF6}"/>
              </a:ext>
            </a:extLst>
          </p:cNvPr>
          <p:cNvGrpSpPr/>
          <p:nvPr/>
        </p:nvGrpSpPr>
        <p:grpSpPr>
          <a:xfrm>
            <a:off x="7744489" y="6097057"/>
            <a:ext cx="594360" cy="594360"/>
            <a:chOff x="7932515" y="5025390"/>
            <a:chExt cx="1226820" cy="1226820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61425AA-3C3E-4304-A5B0-D7E1C183509C}"/>
                </a:ext>
              </a:extLst>
            </p:cNvPr>
            <p:cNvSpPr/>
            <p:nvPr/>
          </p:nvSpPr>
          <p:spPr>
            <a:xfrm>
              <a:off x="7932515" y="50253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8A6F5CB-4449-4DF0-8977-F870DE8DC025}"/>
                </a:ext>
              </a:extLst>
            </p:cNvPr>
            <p:cNvSpPr/>
            <p:nvPr/>
          </p:nvSpPr>
          <p:spPr>
            <a:xfrm>
              <a:off x="8073484" y="51683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0" name="Graphic 129" descr="Hourglass">
              <a:extLst>
                <a:ext uri="{FF2B5EF4-FFF2-40B4-BE49-F238E27FC236}">
                  <a16:creationId xmlns:a16="http://schemas.microsoft.com/office/drawing/2014/main" id="{6440EB20-AA8A-4451-8B64-CF7C08D0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150733" y="5262560"/>
              <a:ext cx="786384" cy="786384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C9CF97D-4903-4C2F-AE8B-81D3838E9A64}"/>
              </a:ext>
            </a:extLst>
          </p:cNvPr>
          <p:cNvGrpSpPr/>
          <p:nvPr/>
        </p:nvGrpSpPr>
        <p:grpSpPr>
          <a:xfrm>
            <a:off x="10109702" y="439396"/>
            <a:ext cx="1828800" cy="1828800"/>
            <a:chOff x="5484590" y="5107399"/>
            <a:chExt cx="1226820" cy="1226820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74430CB-DC5E-44FC-A304-10E06D1F9BEA}"/>
                </a:ext>
              </a:extLst>
            </p:cNvPr>
            <p:cNvSpPr/>
            <p:nvPr/>
          </p:nvSpPr>
          <p:spPr>
            <a:xfrm>
              <a:off x="5484590" y="5107399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41D8AB6-3981-4D67-8097-D4F817219BB5}"/>
                </a:ext>
              </a:extLst>
            </p:cNvPr>
            <p:cNvSpPr/>
            <p:nvPr/>
          </p:nvSpPr>
          <p:spPr>
            <a:xfrm>
              <a:off x="5625559" y="5250368"/>
              <a:ext cx="940882" cy="940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Graphic 133" descr="Earth globe Americas">
              <a:extLst>
                <a:ext uri="{FF2B5EF4-FFF2-40B4-BE49-F238E27FC236}">
                  <a16:creationId xmlns:a16="http://schemas.microsoft.com/office/drawing/2014/main" id="{68CF04FB-3CC9-419A-921B-688CEB7CD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702808" y="5322857"/>
              <a:ext cx="786384" cy="786384"/>
            </a:xfrm>
            <a:prstGeom prst="rect">
              <a:avLst/>
            </a:prstGeom>
          </p:spPr>
        </p:pic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D22D45F-0D3A-4AEC-8BE1-A4EF70C0C459}"/>
              </a:ext>
            </a:extLst>
          </p:cNvPr>
          <p:cNvCxnSpPr>
            <a:stCxn id="129" idx="6"/>
            <a:endCxn id="125" idx="2"/>
          </p:cNvCxnSpPr>
          <p:nvPr/>
        </p:nvCxnSpPr>
        <p:spPr>
          <a:xfrm>
            <a:off x="8268616" y="6394237"/>
            <a:ext cx="859834" cy="9074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95113E7-876E-4BD5-BEB8-3E076255CB3A}"/>
              </a:ext>
            </a:extLst>
          </p:cNvPr>
          <p:cNvCxnSpPr>
            <a:stCxn id="82" idx="6"/>
            <a:endCxn id="77" idx="2"/>
          </p:cNvCxnSpPr>
          <p:nvPr/>
        </p:nvCxnSpPr>
        <p:spPr>
          <a:xfrm flipV="1">
            <a:off x="4400113" y="6388856"/>
            <a:ext cx="716615" cy="538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F22C284-3209-4236-AC38-282AE5A46A0E}"/>
              </a:ext>
            </a:extLst>
          </p:cNvPr>
          <p:cNvSpPr txBox="1"/>
          <p:nvPr/>
        </p:nvSpPr>
        <p:spPr>
          <a:xfrm>
            <a:off x="2266950" y="40163"/>
            <a:ext cx="5746340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Path to Success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FF9A05-4E1A-4531-A61C-C85420CF770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53426" y="904631"/>
            <a:ext cx="6993134" cy="4961304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8CCB5456-55C0-4408-8889-71E515BBD39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75" y="2481317"/>
            <a:ext cx="89725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91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2">
                <a:lumMod val="6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88531185-0B51-45A5-8724-B4842E297B4B}"/>
              </a:ext>
            </a:extLst>
          </p:cNvPr>
          <p:cNvGrpSpPr/>
          <p:nvPr/>
        </p:nvGrpSpPr>
        <p:grpSpPr>
          <a:xfrm>
            <a:off x="5116728" y="6091676"/>
            <a:ext cx="594360" cy="594360"/>
            <a:chOff x="3036665" y="5189408"/>
            <a:chExt cx="1226820" cy="122682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1C4D63E-2793-4262-9F87-6D22F7F854E4}"/>
                </a:ext>
              </a:extLst>
            </p:cNvPr>
            <p:cNvSpPr/>
            <p:nvPr/>
          </p:nvSpPr>
          <p:spPr>
            <a:xfrm>
              <a:off x="3036665" y="5189408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B0DB59B-9E8D-44F6-B7F0-3C5C66981EEF}"/>
                </a:ext>
              </a:extLst>
            </p:cNvPr>
            <p:cNvGrpSpPr/>
            <p:nvPr/>
          </p:nvGrpSpPr>
          <p:grpSpPr>
            <a:xfrm>
              <a:off x="3177634" y="5332377"/>
              <a:ext cx="940882" cy="940882"/>
              <a:chOff x="3177634" y="5332377"/>
              <a:chExt cx="940882" cy="940882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47D67F3-FE29-4BA2-811A-16318A28C100}"/>
                  </a:ext>
                </a:extLst>
              </p:cNvPr>
              <p:cNvSpPr/>
              <p:nvPr/>
            </p:nvSpPr>
            <p:spPr>
              <a:xfrm>
                <a:off x="3177634" y="5332377"/>
                <a:ext cx="940882" cy="940882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0000">
                    <a:schemeClr val="bg2">
                      <a:lumMod val="65000"/>
                    </a:schemeClr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0" name="Graphic 79" descr="Bar chart">
                <a:extLst>
                  <a:ext uri="{FF2B5EF4-FFF2-40B4-BE49-F238E27FC236}">
                    <a16:creationId xmlns:a16="http://schemas.microsoft.com/office/drawing/2014/main" id="{5DA598AC-8C51-441E-B881-CEFFF30C9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50163" y="5390185"/>
                <a:ext cx="787824" cy="787824"/>
              </a:xfrm>
              <a:prstGeom prst="rect">
                <a:avLst/>
              </a:prstGeom>
            </p:spPr>
          </p:pic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E4FF50-258C-497E-AB91-3D551B0915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988"/>
          <a:stretch>
            <a:fillRect/>
          </a:stretch>
        </p:blipFill>
        <p:spPr>
          <a:xfrm>
            <a:off x="0" y="1"/>
            <a:ext cx="12192000" cy="1933831"/>
          </a:xfrm>
          <a:custGeom>
            <a:avLst/>
            <a:gdLst>
              <a:gd name="connsiteX0" fmla="*/ 0 w 12192000"/>
              <a:gd name="connsiteY0" fmla="*/ 0 h 1933831"/>
              <a:gd name="connsiteX1" fmla="*/ 12192000 w 12192000"/>
              <a:gd name="connsiteY1" fmla="*/ 0 h 1933831"/>
              <a:gd name="connsiteX2" fmla="*/ 12192000 w 12192000"/>
              <a:gd name="connsiteY2" fmla="*/ 2808 h 1933831"/>
              <a:gd name="connsiteX3" fmla="*/ 0 w 12192000"/>
              <a:gd name="connsiteY3" fmla="*/ 1933831 h 193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3831">
                <a:moveTo>
                  <a:pt x="0" y="0"/>
                </a:moveTo>
                <a:lnTo>
                  <a:pt x="12192000" y="0"/>
                </a:lnTo>
                <a:lnTo>
                  <a:pt x="12192000" y="2808"/>
                </a:lnTo>
                <a:lnTo>
                  <a:pt x="0" y="1933831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38FF2596-B663-46BB-956C-8DE0C9BE9589}"/>
              </a:ext>
            </a:extLst>
          </p:cNvPr>
          <p:cNvGrpSpPr/>
          <p:nvPr/>
        </p:nvGrpSpPr>
        <p:grpSpPr>
          <a:xfrm>
            <a:off x="3805753" y="6097056"/>
            <a:ext cx="594360" cy="594360"/>
            <a:chOff x="7932515" y="2815590"/>
            <a:chExt cx="1226820" cy="122682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386ACC8-9422-447F-99B7-4A36DE51887A}"/>
                </a:ext>
              </a:extLst>
            </p:cNvPr>
            <p:cNvSpPr/>
            <p:nvPr/>
          </p:nvSpPr>
          <p:spPr>
            <a:xfrm>
              <a:off x="7932515" y="28155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61C58-C38E-471F-A49E-4DCE6493B33F}"/>
                </a:ext>
              </a:extLst>
            </p:cNvPr>
            <p:cNvSpPr/>
            <p:nvPr/>
          </p:nvSpPr>
          <p:spPr>
            <a:xfrm>
              <a:off x="8073484" y="29585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Graphic 83" descr="Head with gears">
              <a:extLst>
                <a:ext uri="{FF2B5EF4-FFF2-40B4-BE49-F238E27FC236}">
                  <a16:creationId xmlns:a16="http://schemas.microsoft.com/office/drawing/2014/main" id="{974F25CA-58D4-4724-8B97-5C79D7FD8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50733" y="3024704"/>
              <a:ext cx="786384" cy="786384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97705E2-8561-48B1-83E9-47B696D5A228}"/>
              </a:ext>
            </a:extLst>
          </p:cNvPr>
          <p:cNvGrpSpPr/>
          <p:nvPr/>
        </p:nvGrpSpPr>
        <p:grpSpPr>
          <a:xfrm>
            <a:off x="2492841" y="6097056"/>
            <a:ext cx="594360" cy="594360"/>
            <a:chOff x="1464903" y="3665986"/>
            <a:chExt cx="1226820" cy="122682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1C8C724-7CCD-4B15-8A0E-33129F90915B}"/>
                </a:ext>
              </a:extLst>
            </p:cNvPr>
            <p:cNvSpPr/>
            <p:nvPr/>
          </p:nvSpPr>
          <p:spPr>
            <a:xfrm>
              <a:off x="1464903" y="3665986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7CFC6E0-F6E5-467E-AF66-BF983B20174A}"/>
                </a:ext>
              </a:extLst>
            </p:cNvPr>
            <p:cNvSpPr/>
            <p:nvPr/>
          </p:nvSpPr>
          <p:spPr>
            <a:xfrm>
              <a:off x="1605872" y="3808955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1DEDE9A-737F-45B2-8DF1-CB5C5CF2C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496" y="3847579"/>
              <a:ext cx="863633" cy="863633"/>
            </a:xfrm>
            <a:prstGeom prst="rect">
              <a:avLst/>
            </a:prstGeom>
          </p:spPr>
        </p:pic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2FF4B9D-3C6D-420B-8000-29E437079078}"/>
              </a:ext>
            </a:extLst>
          </p:cNvPr>
          <p:cNvCxnSpPr>
            <a:stCxn id="87" idx="6"/>
            <a:endCxn id="83" idx="2"/>
          </p:cNvCxnSpPr>
          <p:nvPr/>
        </p:nvCxnSpPr>
        <p:spPr>
          <a:xfrm>
            <a:off x="3016968" y="6394236"/>
            <a:ext cx="857081" cy="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6E9E998-5CCF-4F5C-858A-D97AD91AAEB9}"/>
              </a:ext>
            </a:extLst>
          </p:cNvPr>
          <p:cNvGrpSpPr/>
          <p:nvPr/>
        </p:nvGrpSpPr>
        <p:grpSpPr>
          <a:xfrm>
            <a:off x="9060154" y="6106130"/>
            <a:ext cx="594360" cy="594360"/>
            <a:chOff x="2569785" y="2219325"/>
            <a:chExt cx="914400" cy="914400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0CE62A3F-35E9-4EB9-A7E3-4B5517A24D18}"/>
                </a:ext>
              </a:extLst>
            </p:cNvPr>
            <p:cNvSpPr/>
            <p:nvPr/>
          </p:nvSpPr>
          <p:spPr>
            <a:xfrm>
              <a:off x="2569785" y="2219325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00BDCB4F-8661-4105-AE79-33E1693936DE}"/>
                </a:ext>
              </a:extLst>
            </p:cNvPr>
            <p:cNvSpPr/>
            <p:nvPr/>
          </p:nvSpPr>
          <p:spPr>
            <a:xfrm>
              <a:off x="2674855" y="2325886"/>
              <a:ext cx="701279" cy="7012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Graphic 125" descr="Lightbulb">
              <a:extLst>
                <a:ext uri="{FF2B5EF4-FFF2-40B4-BE49-F238E27FC236}">
                  <a16:creationId xmlns:a16="http://schemas.microsoft.com/office/drawing/2014/main" id="{198C6D64-3FDC-4DE1-9843-066550BFE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32886" y="2384817"/>
              <a:ext cx="585216" cy="585216"/>
            </a:xfrm>
            <a:prstGeom prst="rect">
              <a:avLst/>
            </a:prstGeom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0529C4D-83BD-4858-9C52-09B6291C8FF6}"/>
              </a:ext>
            </a:extLst>
          </p:cNvPr>
          <p:cNvGrpSpPr/>
          <p:nvPr/>
        </p:nvGrpSpPr>
        <p:grpSpPr>
          <a:xfrm>
            <a:off x="7744489" y="6097057"/>
            <a:ext cx="594360" cy="594360"/>
            <a:chOff x="7932515" y="5025390"/>
            <a:chExt cx="1226820" cy="1226820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61425AA-3C3E-4304-A5B0-D7E1C183509C}"/>
                </a:ext>
              </a:extLst>
            </p:cNvPr>
            <p:cNvSpPr/>
            <p:nvPr/>
          </p:nvSpPr>
          <p:spPr>
            <a:xfrm>
              <a:off x="7932515" y="50253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8A6F5CB-4449-4DF0-8977-F870DE8DC025}"/>
                </a:ext>
              </a:extLst>
            </p:cNvPr>
            <p:cNvSpPr/>
            <p:nvPr/>
          </p:nvSpPr>
          <p:spPr>
            <a:xfrm>
              <a:off x="8073484" y="51683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0" name="Graphic 129" descr="Hourglass">
              <a:extLst>
                <a:ext uri="{FF2B5EF4-FFF2-40B4-BE49-F238E27FC236}">
                  <a16:creationId xmlns:a16="http://schemas.microsoft.com/office/drawing/2014/main" id="{6440EB20-AA8A-4451-8B64-CF7C08D0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150733" y="5262560"/>
              <a:ext cx="786384" cy="786384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C9CF97D-4903-4C2F-AE8B-81D3838E9A64}"/>
              </a:ext>
            </a:extLst>
          </p:cNvPr>
          <p:cNvGrpSpPr/>
          <p:nvPr/>
        </p:nvGrpSpPr>
        <p:grpSpPr>
          <a:xfrm>
            <a:off x="10109702" y="439396"/>
            <a:ext cx="1828800" cy="1828800"/>
            <a:chOff x="5484590" y="5107399"/>
            <a:chExt cx="1226820" cy="1226820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74430CB-DC5E-44FC-A304-10E06D1F9BEA}"/>
                </a:ext>
              </a:extLst>
            </p:cNvPr>
            <p:cNvSpPr/>
            <p:nvPr/>
          </p:nvSpPr>
          <p:spPr>
            <a:xfrm>
              <a:off x="5484590" y="5107399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41D8AB6-3981-4D67-8097-D4F817219BB5}"/>
                </a:ext>
              </a:extLst>
            </p:cNvPr>
            <p:cNvSpPr/>
            <p:nvPr/>
          </p:nvSpPr>
          <p:spPr>
            <a:xfrm>
              <a:off x="5625559" y="5250368"/>
              <a:ext cx="940882" cy="940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Graphic 133" descr="Earth globe Americas">
              <a:extLst>
                <a:ext uri="{FF2B5EF4-FFF2-40B4-BE49-F238E27FC236}">
                  <a16:creationId xmlns:a16="http://schemas.microsoft.com/office/drawing/2014/main" id="{68CF04FB-3CC9-419A-921B-688CEB7CD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702808" y="5322857"/>
              <a:ext cx="786384" cy="786384"/>
            </a:xfrm>
            <a:prstGeom prst="rect">
              <a:avLst/>
            </a:prstGeom>
          </p:spPr>
        </p:pic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D22D45F-0D3A-4AEC-8BE1-A4EF70C0C459}"/>
              </a:ext>
            </a:extLst>
          </p:cNvPr>
          <p:cNvCxnSpPr>
            <a:stCxn id="129" idx="6"/>
            <a:endCxn id="125" idx="2"/>
          </p:cNvCxnSpPr>
          <p:nvPr/>
        </p:nvCxnSpPr>
        <p:spPr>
          <a:xfrm>
            <a:off x="8268616" y="6394237"/>
            <a:ext cx="859834" cy="9074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95113E7-876E-4BD5-BEB8-3E076255CB3A}"/>
              </a:ext>
            </a:extLst>
          </p:cNvPr>
          <p:cNvCxnSpPr>
            <a:stCxn id="82" idx="6"/>
            <a:endCxn id="77" idx="2"/>
          </p:cNvCxnSpPr>
          <p:nvPr/>
        </p:nvCxnSpPr>
        <p:spPr>
          <a:xfrm flipV="1">
            <a:off x="4400113" y="6388856"/>
            <a:ext cx="716615" cy="538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F22C284-3209-4236-AC38-282AE5A46A0E}"/>
              </a:ext>
            </a:extLst>
          </p:cNvPr>
          <p:cNvSpPr txBox="1"/>
          <p:nvPr/>
        </p:nvSpPr>
        <p:spPr>
          <a:xfrm>
            <a:off x="2266950" y="40163"/>
            <a:ext cx="5746340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Path to Success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FF9A05-4E1A-4531-A61C-C85420CF770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8969" y="1932825"/>
            <a:ext cx="5533208" cy="39255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956BDE-6A1A-462C-B7D9-07173D34DCA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84702" y="3467427"/>
            <a:ext cx="37433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22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2">
                <a:lumMod val="6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88531185-0B51-45A5-8724-B4842E297B4B}"/>
              </a:ext>
            </a:extLst>
          </p:cNvPr>
          <p:cNvGrpSpPr/>
          <p:nvPr/>
        </p:nvGrpSpPr>
        <p:grpSpPr>
          <a:xfrm>
            <a:off x="5116728" y="6091676"/>
            <a:ext cx="594360" cy="594360"/>
            <a:chOff x="3036665" y="5189408"/>
            <a:chExt cx="1226820" cy="122682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1C4D63E-2793-4262-9F87-6D22F7F854E4}"/>
                </a:ext>
              </a:extLst>
            </p:cNvPr>
            <p:cNvSpPr/>
            <p:nvPr/>
          </p:nvSpPr>
          <p:spPr>
            <a:xfrm>
              <a:off x="3036665" y="5189408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B0DB59B-9E8D-44F6-B7F0-3C5C66981EEF}"/>
                </a:ext>
              </a:extLst>
            </p:cNvPr>
            <p:cNvGrpSpPr/>
            <p:nvPr/>
          </p:nvGrpSpPr>
          <p:grpSpPr>
            <a:xfrm>
              <a:off x="3177634" y="5332377"/>
              <a:ext cx="940882" cy="940882"/>
              <a:chOff x="3177634" y="5332377"/>
              <a:chExt cx="940882" cy="940882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47D67F3-FE29-4BA2-811A-16318A28C100}"/>
                  </a:ext>
                </a:extLst>
              </p:cNvPr>
              <p:cNvSpPr/>
              <p:nvPr/>
            </p:nvSpPr>
            <p:spPr>
              <a:xfrm>
                <a:off x="3177634" y="5332377"/>
                <a:ext cx="940882" cy="940882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0000">
                    <a:schemeClr val="bg2">
                      <a:lumMod val="65000"/>
                    </a:schemeClr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0" name="Graphic 79" descr="Bar chart">
                <a:extLst>
                  <a:ext uri="{FF2B5EF4-FFF2-40B4-BE49-F238E27FC236}">
                    <a16:creationId xmlns:a16="http://schemas.microsoft.com/office/drawing/2014/main" id="{5DA598AC-8C51-441E-B881-CEFFF30C9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50163" y="5390185"/>
                <a:ext cx="787824" cy="787824"/>
              </a:xfrm>
              <a:prstGeom prst="rect">
                <a:avLst/>
              </a:prstGeom>
            </p:spPr>
          </p:pic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E4FF50-258C-497E-AB91-3D551B0915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988"/>
          <a:stretch>
            <a:fillRect/>
          </a:stretch>
        </p:blipFill>
        <p:spPr>
          <a:xfrm>
            <a:off x="0" y="1"/>
            <a:ext cx="12192000" cy="1933831"/>
          </a:xfrm>
          <a:custGeom>
            <a:avLst/>
            <a:gdLst>
              <a:gd name="connsiteX0" fmla="*/ 0 w 12192000"/>
              <a:gd name="connsiteY0" fmla="*/ 0 h 1933831"/>
              <a:gd name="connsiteX1" fmla="*/ 12192000 w 12192000"/>
              <a:gd name="connsiteY1" fmla="*/ 0 h 1933831"/>
              <a:gd name="connsiteX2" fmla="*/ 12192000 w 12192000"/>
              <a:gd name="connsiteY2" fmla="*/ 2808 h 1933831"/>
              <a:gd name="connsiteX3" fmla="*/ 0 w 12192000"/>
              <a:gd name="connsiteY3" fmla="*/ 1933831 h 193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3831">
                <a:moveTo>
                  <a:pt x="0" y="0"/>
                </a:moveTo>
                <a:lnTo>
                  <a:pt x="12192000" y="0"/>
                </a:lnTo>
                <a:lnTo>
                  <a:pt x="12192000" y="2808"/>
                </a:lnTo>
                <a:lnTo>
                  <a:pt x="0" y="1933831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38FF2596-B663-46BB-956C-8DE0C9BE9589}"/>
              </a:ext>
            </a:extLst>
          </p:cNvPr>
          <p:cNvGrpSpPr/>
          <p:nvPr/>
        </p:nvGrpSpPr>
        <p:grpSpPr>
          <a:xfrm>
            <a:off x="3805753" y="6097056"/>
            <a:ext cx="594360" cy="594360"/>
            <a:chOff x="7932515" y="2815590"/>
            <a:chExt cx="1226820" cy="122682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386ACC8-9422-447F-99B7-4A36DE51887A}"/>
                </a:ext>
              </a:extLst>
            </p:cNvPr>
            <p:cNvSpPr/>
            <p:nvPr/>
          </p:nvSpPr>
          <p:spPr>
            <a:xfrm>
              <a:off x="7932515" y="28155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61C58-C38E-471F-A49E-4DCE6493B33F}"/>
                </a:ext>
              </a:extLst>
            </p:cNvPr>
            <p:cNvSpPr/>
            <p:nvPr/>
          </p:nvSpPr>
          <p:spPr>
            <a:xfrm>
              <a:off x="8073484" y="29585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Graphic 83" descr="Head with gears">
              <a:extLst>
                <a:ext uri="{FF2B5EF4-FFF2-40B4-BE49-F238E27FC236}">
                  <a16:creationId xmlns:a16="http://schemas.microsoft.com/office/drawing/2014/main" id="{974F25CA-58D4-4724-8B97-5C79D7FD8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50733" y="3024704"/>
              <a:ext cx="786384" cy="786384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97705E2-8561-48B1-83E9-47B696D5A228}"/>
              </a:ext>
            </a:extLst>
          </p:cNvPr>
          <p:cNvGrpSpPr/>
          <p:nvPr/>
        </p:nvGrpSpPr>
        <p:grpSpPr>
          <a:xfrm>
            <a:off x="2492841" y="6097056"/>
            <a:ext cx="594360" cy="594360"/>
            <a:chOff x="1464903" y="3665986"/>
            <a:chExt cx="1226820" cy="122682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1C8C724-7CCD-4B15-8A0E-33129F90915B}"/>
                </a:ext>
              </a:extLst>
            </p:cNvPr>
            <p:cNvSpPr/>
            <p:nvPr/>
          </p:nvSpPr>
          <p:spPr>
            <a:xfrm>
              <a:off x="1464903" y="3665986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7CFC6E0-F6E5-467E-AF66-BF983B20174A}"/>
                </a:ext>
              </a:extLst>
            </p:cNvPr>
            <p:cNvSpPr/>
            <p:nvPr/>
          </p:nvSpPr>
          <p:spPr>
            <a:xfrm>
              <a:off x="1605872" y="3808955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1DEDE9A-737F-45B2-8DF1-CB5C5CF2C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496" y="3847579"/>
              <a:ext cx="863633" cy="863633"/>
            </a:xfrm>
            <a:prstGeom prst="rect">
              <a:avLst/>
            </a:prstGeom>
          </p:spPr>
        </p:pic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2FF4B9D-3C6D-420B-8000-29E437079078}"/>
              </a:ext>
            </a:extLst>
          </p:cNvPr>
          <p:cNvCxnSpPr>
            <a:stCxn id="87" idx="6"/>
            <a:endCxn id="83" idx="2"/>
          </p:cNvCxnSpPr>
          <p:nvPr/>
        </p:nvCxnSpPr>
        <p:spPr>
          <a:xfrm>
            <a:off x="3016968" y="6394236"/>
            <a:ext cx="857081" cy="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6E9E998-5CCF-4F5C-858A-D97AD91AAEB9}"/>
              </a:ext>
            </a:extLst>
          </p:cNvPr>
          <p:cNvGrpSpPr/>
          <p:nvPr/>
        </p:nvGrpSpPr>
        <p:grpSpPr>
          <a:xfrm>
            <a:off x="9060154" y="6106130"/>
            <a:ext cx="594360" cy="594360"/>
            <a:chOff x="2569785" y="2219325"/>
            <a:chExt cx="914400" cy="914400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0CE62A3F-35E9-4EB9-A7E3-4B5517A24D18}"/>
                </a:ext>
              </a:extLst>
            </p:cNvPr>
            <p:cNvSpPr/>
            <p:nvPr/>
          </p:nvSpPr>
          <p:spPr>
            <a:xfrm>
              <a:off x="2569785" y="2219325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00BDCB4F-8661-4105-AE79-33E1693936DE}"/>
                </a:ext>
              </a:extLst>
            </p:cNvPr>
            <p:cNvSpPr/>
            <p:nvPr/>
          </p:nvSpPr>
          <p:spPr>
            <a:xfrm>
              <a:off x="2674855" y="2325886"/>
              <a:ext cx="701279" cy="7012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Graphic 125" descr="Lightbulb">
              <a:extLst>
                <a:ext uri="{FF2B5EF4-FFF2-40B4-BE49-F238E27FC236}">
                  <a16:creationId xmlns:a16="http://schemas.microsoft.com/office/drawing/2014/main" id="{198C6D64-3FDC-4DE1-9843-066550BFE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32886" y="2384817"/>
              <a:ext cx="585216" cy="585216"/>
            </a:xfrm>
            <a:prstGeom prst="rect">
              <a:avLst/>
            </a:prstGeom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0529C4D-83BD-4858-9C52-09B6291C8FF6}"/>
              </a:ext>
            </a:extLst>
          </p:cNvPr>
          <p:cNvGrpSpPr/>
          <p:nvPr/>
        </p:nvGrpSpPr>
        <p:grpSpPr>
          <a:xfrm>
            <a:off x="7744489" y="6097057"/>
            <a:ext cx="594360" cy="594360"/>
            <a:chOff x="7932515" y="5025390"/>
            <a:chExt cx="1226820" cy="1226820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61425AA-3C3E-4304-A5B0-D7E1C183509C}"/>
                </a:ext>
              </a:extLst>
            </p:cNvPr>
            <p:cNvSpPr/>
            <p:nvPr/>
          </p:nvSpPr>
          <p:spPr>
            <a:xfrm>
              <a:off x="7932515" y="50253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8A6F5CB-4449-4DF0-8977-F870DE8DC025}"/>
                </a:ext>
              </a:extLst>
            </p:cNvPr>
            <p:cNvSpPr/>
            <p:nvPr/>
          </p:nvSpPr>
          <p:spPr>
            <a:xfrm>
              <a:off x="8073484" y="51683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0" name="Graphic 129" descr="Hourglass">
              <a:extLst>
                <a:ext uri="{FF2B5EF4-FFF2-40B4-BE49-F238E27FC236}">
                  <a16:creationId xmlns:a16="http://schemas.microsoft.com/office/drawing/2014/main" id="{6440EB20-AA8A-4451-8B64-CF7C08D0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150733" y="5262560"/>
              <a:ext cx="786384" cy="786384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C9CF97D-4903-4C2F-AE8B-81D3838E9A64}"/>
              </a:ext>
            </a:extLst>
          </p:cNvPr>
          <p:cNvGrpSpPr/>
          <p:nvPr/>
        </p:nvGrpSpPr>
        <p:grpSpPr>
          <a:xfrm>
            <a:off x="10109702" y="439396"/>
            <a:ext cx="1828800" cy="1828800"/>
            <a:chOff x="5484590" y="5107399"/>
            <a:chExt cx="1226820" cy="1226820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74430CB-DC5E-44FC-A304-10E06D1F9BEA}"/>
                </a:ext>
              </a:extLst>
            </p:cNvPr>
            <p:cNvSpPr/>
            <p:nvPr/>
          </p:nvSpPr>
          <p:spPr>
            <a:xfrm>
              <a:off x="5484590" y="5107399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41D8AB6-3981-4D67-8097-D4F817219BB5}"/>
                </a:ext>
              </a:extLst>
            </p:cNvPr>
            <p:cNvSpPr/>
            <p:nvPr/>
          </p:nvSpPr>
          <p:spPr>
            <a:xfrm>
              <a:off x="5625559" y="5250368"/>
              <a:ext cx="940882" cy="940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Graphic 133" descr="Earth globe Americas">
              <a:extLst>
                <a:ext uri="{FF2B5EF4-FFF2-40B4-BE49-F238E27FC236}">
                  <a16:creationId xmlns:a16="http://schemas.microsoft.com/office/drawing/2014/main" id="{68CF04FB-3CC9-419A-921B-688CEB7CD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702808" y="5322857"/>
              <a:ext cx="786384" cy="786384"/>
            </a:xfrm>
            <a:prstGeom prst="rect">
              <a:avLst/>
            </a:prstGeom>
          </p:spPr>
        </p:pic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D22D45F-0D3A-4AEC-8BE1-A4EF70C0C459}"/>
              </a:ext>
            </a:extLst>
          </p:cNvPr>
          <p:cNvCxnSpPr>
            <a:stCxn id="129" idx="6"/>
            <a:endCxn id="125" idx="2"/>
          </p:cNvCxnSpPr>
          <p:nvPr/>
        </p:nvCxnSpPr>
        <p:spPr>
          <a:xfrm>
            <a:off x="8268616" y="6394237"/>
            <a:ext cx="859834" cy="9074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95113E7-876E-4BD5-BEB8-3E076255CB3A}"/>
              </a:ext>
            </a:extLst>
          </p:cNvPr>
          <p:cNvCxnSpPr>
            <a:stCxn id="82" idx="6"/>
            <a:endCxn id="77" idx="2"/>
          </p:cNvCxnSpPr>
          <p:nvPr/>
        </p:nvCxnSpPr>
        <p:spPr>
          <a:xfrm flipV="1">
            <a:off x="4400113" y="6388856"/>
            <a:ext cx="716615" cy="538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F22C284-3209-4236-AC38-282AE5A46A0E}"/>
              </a:ext>
            </a:extLst>
          </p:cNvPr>
          <p:cNvSpPr txBox="1"/>
          <p:nvPr/>
        </p:nvSpPr>
        <p:spPr>
          <a:xfrm>
            <a:off x="2266950" y="40163"/>
            <a:ext cx="5746340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Path to Success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FF9A05-4E1A-4531-A61C-C85420CF770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43469" y="-4460403"/>
            <a:ext cx="5533208" cy="39255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956BDE-6A1A-462C-B7D9-07173D34DCA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21983" y="3594427"/>
            <a:ext cx="3743325" cy="1514475"/>
          </a:xfrm>
          <a:prstGeom prst="rect">
            <a:avLst/>
          </a:prstGeom>
        </p:spPr>
      </p:pic>
      <p:pic>
        <p:nvPicPr>
          <p:cNvPr id="6" name="Picture 5" descr="A person standing in front of a body of water&#10;&#10;Description automatically generated">
            <a:extLst>
              <a:ext uri="{FF2B5EF4-FFF2-40B4-BE49-F238E27FC236}">
                <a16:creationId xmlns:a16="http://schemas.microsoft.com/office/drawing/2014/main" id="{79AAF205-A9FF-43BD-AEF5-546B3B02CAF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3342" y="-2868434"/>
            <a:ext cx="4494428" cy="2528116"/>
          </a:xfrm>
          <a:prstGeom prst="rect">
            <a:avLst/>
          </a:prstGeom>
        </p:spPr>
      </p:pic>
      <p:pic>
        <p:nvPicPr>
          <p:cNvPr id="8" name="Picture 7" descr="A person wearing a black dress&#10;&#10;Description automatically generated">
            <a:extLst>
              <a:ext uri="{FF2B5EF4-FFF2-40B4-BE49-F238E27FC236}">
                <a16:creationId xmlns:a16="http://schemas.microsoft.com/office/drawing/2014/main" id="{42103C9C-8535-4439-B103-CFF2A9C56DE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983" y="-3265714"/>
            <a:ext cx="3332858" cy="4455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192F03-B485-44EB-9420-D7BB1728D0A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60527" y="1133122"/>
            <a:ext cx="5259624" cy="48279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1D8E0D-357D-45AC-AA68-3CB72FB8F0D6}"/>
              </a:ext>
            </a:extLst>
          </p:cNvPr>
          <p:cNvSpPr txBox="1"/>
          <p:nvPr/>
        </p:nvSpPr>
        <p:spPr>
          <a:xfrm>
            <a:off x="188610" y="2378660"/>
            <a:ext cx="2391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Summary statistics for </a:t>
            </a:r>
          </a:p>
          <a:p>
            <a:r>
              <a:rPr lang="en-US" dirty="0"/>
              <a:t>Cluster 2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FA234844-13DA-41E8-8F8D-505FE9BF2DC5}"/>
              </a:ext>
            </a:extLst>
          </p:cNvPr>
          <p:cNvSpPr/>
          <p:nvPr/>
        </p:nvSpPr>
        <p:spPr>
          <a:xfrm>
            <a:off x="700481" y="2876550"/>
            <a:ext cx="1038225" cy="581025"/>
          </a:xfrm>
          <a:prstGeom prst="arc">
            <a:avLst>
              <a:gd name="adj1" fmla="val 16200000"/>
              <a:gd name="adj2" fmla="val 2153943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CACE2BF1-CF40-4C10-9084-E99A673CDB9D}"/>
              </a:ext>
            </a:extLst>
          </p:cNvPr>
          <p:cNvSpPr/>
          <p:nvPr/>
        </p:nvSpPr>
        <p:spPr>
          <a:xfrm rot="10800000">
            <a:off x="1739100" y="2866856"/>
            <a:ext cx="1038225" cy="58102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DE63CD84-7715-4F34-9E3E-3B726555FEDF}"/>
              </a:ext>
            </a:extLst>
          </p:cNvPr>
          <p:cNvSpPr/>
          <p:nvPr/>
        </p:nvSpPr>
        <p:spPr>
          <a:xfrm rot="5400000">
            <a:off x="1741284" y="2638257"/>
            <a:ext cx="1038225" cy="581025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64DC2597-9E53-4FA6-A4CA-0FCA675AA3E9}"/>
              </a:ext>
            </a:extLst>
          </p:cNvPr>
          <p:cNvSpPr/>
          <p:nvPr/>
        </p:nvSpPr>
        <p:spPr>
          <a:xfrm rot="10800000" flipV="1">
            <a:off x="2550909" y="2444054"/>
            <a:ext cx="2007690" cy="1003921"/>
          </a:xfrm>
          <a:prstGeom prst="arc">
            <a:avLst/>
          </a:prstGeom>
          <a:ln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pic>
        <p:nvPicPr>
          <p:cNvPr id="16" name="Picture 15" descr="A person lying on a bed&#10;&#10;Description automatically generated">
            <a:extLst>
              <a:ext uri="{FF2B5EF4-FFF2-40B4-BE49-F238E27FC236}">
                <a16:creationId xmlns:a16="http://schemas.microsoft.com/office/drawing/2014/main" id="{AB24B45C-F57A-452E-A6F9-5452825927C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99" y="3704302"/>
            <a:ext cx="3207509" cy="213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44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0" grpId="0" animBg="1"/>
      <p:bldP spid="47" grpId="0" animBg="1"/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2">
                <a:lumMod val="6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7DE17147-FEFC-4038-AD47-66C6B84FD96F}"/>
              </a:ext>
            </a:extLst>
          </p:cNvPr>
          <p:cNvGrpSpPr/>
          <p:nvPr/>
        </p:nvGrpSpPr>
        <p:grpSpPr>
          <a:xfrm>
            <a:off x="5913120" y="3246120"/>
            <a:ext cx="365760" cy="365760"/>
            <a:chOff x="5484590" y="5107399"/>
            <a:chExt cx="1226820" cy="122682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A50408F-8E6A-41FC-9BA7-605B0A0AABAD}"/>
                </a:ext>
              </a:extLst>
            </p:cNvPr>
            <p:cNvSpPr/>
            <p:nvPr/>
          </p:nvSpPr>
          <p:spPr>
            <a:xfrm>
              <a:off x="5484590" y="5107399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4C1BD2D-FBA8-4B5C-9DF0-6D59724D7301}"/>
                </a:ext>
              </a:extLst>
            </p:cNvPr>
            <p:cNvSpPr/>
            <p:nvPr/>
          </p:nvSpPr>
          <p:spPr>
            <a:xfrm>
              <a:off x="5625559" y="5250368"/>
              <a:ext cx="940882" cy="940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 descr="Earth globe Americas">
              <a:extLst>
                <a:ext uri="{FF2B5EF4-FFF2-40B4-BE49-F238E27FC236}">
                  <a16:creationId xmlns:a16="http://schemas.microsoft.com/office/drawing/2014/main" id="{CD1F7070-8741-44A1-A960-EABA4E970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02808" y="5322857"/>
              <a:ext cx="786384" cy="78638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53C1D88-2265-4838-BC6C-C52D4F38F748}"/>
              </a:ext>
            </a:extLst>
          </p:cNvPr>
          <p:cNvGrpSpPr/>
          <p:nvPr/>
        </p:nvGrpSpPr>
        <p:grpSpPr>
          <a:xfrm>
            <a:off x="5798820" y="3131820"/>
            <a:ext cx="594360" cy="594360"/>
            <a:chOff x="3036665" y="5189408"/>
            <a:chExt cx="1226820" cy="12268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2FD23AE-9FAF-4628-AFFA-4855C4F23488}"/>
                </a:ext>
              </a:extLst>
            </p:cNvPr>
            <p:cNvSpPr/>
            <p:nvPr/>
          </p:nvSpPr>
          <p:spPr>
            <a:xfrm>
              <a:off x="3036665" y="5189408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436CD20-A653-4040-9170-BA48D78E2A3F}"/>
                </a:ext>
              </a:extLst>
            </p:cNvPr>
            <p:cNvGrpSpPr/>
            <p:nvPr/>
          </p:nvGrpSpPr>
          <p:grpSpPr>
            <a:xfrm>
              <a:off x="3177634" y="5332377"/>
              <a:ext cx="940882" cy="940882"/>
              <a:chOff x="3177634" y="5332377"/>
              <a:chExt cx="940882" cy="940882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A92DEDD-3256-47B3-BAAD-4B97F463D484}"/>
                  </a:ext>
                </a:extLst>
              </p:cNvPr>
              <p:cNvSpPr/>
              <p:nvPr/>
            </p:nvSpPr>
            <p:spPr>
              <a:xfrm>
                <a:off x="3177634" y="5332377"/>
                <a:ext cx="940882" cy="94088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Graphic 28" descr="Bar chart">
                <a:extLst>
                  <a:ext uri="{FF2B5EF4-FFF2-40B4-BE49-F238E27FC236}">
                    <a16:creationId xmlns:a16="http://schemas.microsoft.com/office/drawing/2014/main" id="{F01CAF90-6071-4955-9879-721270327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50163" y="5390185"/>
                <a:ext cx="787824" cy="787824"/>
              </a:xfrm>
              <a:prstGeom prst="rect">
                <a:avLst/>
              </a:prstGeom>
            </p:spPr>
          </p:pic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D637695-25CA-426D-9284-D664569AE44F}"/>
              </a:ext>
            </a:extLst>
          </p:cNvPr>
          <p:cNvGrpSpPr/>
          <p:nvPr/>
        </p:nvGrpSpPr>
        <p:grpSpPr>
          <a:xfrm>
            <a:off x="5798820" y="3131820"/>
            <a:ext cx="594360" cy="594360"/>
            <a:chOff x="7932515" y="5025390"/>
            <a:chExt cx="1226820" cy="122682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8CB8822-BAE5-4604-BBBE-061F6CEAE2F0}"/>
                </a:ext>
              </a:extLst>
            </p:cNvPr>
            <p:cNvSpPr/>
            <p:nvPr/>
          </p:nvSpPr>
          <p:spPr>
            <a:xfrm>
              <a:off x="7932515" y="50253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32D1CDC-D9D4-4FA1-A4A5-A1AC22190D04}"/>
                </a:ext>
              </a:extLst>
            </p:cNvPr>
            <p:cNvSpPr/>
            <p:nvPr/>
          </p:nvSpPr>
          <p:spPr>
            <a:xfrm>
              <a:off x="8073484" y="5168359"/>
              <a:ext cx="940882" cy="940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Hourglass">
              <a:extLst>
                <a:ext uri="{FF2B5EF4-FFF2-40B4-BE49-F238E27FC236}">
                  <a16:creationId xmlns:a16="http://schemas.microsoft.com/office/drawing/2014/main" id="{36CB652E-639F-4A79-AA70-EB24F78F6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50733" y="5262560"/>
              <a:ext cx="786384" cy="786384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1D87511-8B9E-4C8F-84DE-8ED4055E7BD2}"/>
              </a:ext>
            </a:extLst>
          </p:cNvPr>
          <p:cNvGrpSpPr/>
          <p:nvPr/>
        </p:nvGrpSpPr>
        <p:grpSpPr>
          <a:xfrm>
            <a:off x="5638800" y="2971800"/>
            <a:ext cx="914400" cy="914400"/>
            <a:chOff x="7932515" y="2815590"/>
            <a:chExt cx="1226820" cy="122682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6E5389E-1426-4C21-A9DC-61861DE4B42E}"/>
                </a:ext>
              </a:extLst>
            </p:cNvPr>
            <p:cNvSpPr/>
            <p:nvPr/>
          </p:nvSpPr>
          <p:spPr>
            <a:xfrm>
              <a:off x="7932515" y="28155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5E4C722-6EEF-4ADC-9582-4AA31DE4B508}"/>
                </a:ext>
              </a:extLst>
            </p:cNvPr>
            <p:cNvSpPr/>
            <p:nvPr/>
          </p:nvSpPr>
          <p:spPr>
            <a:xfrm>
              <a:off x="8073484" y="2958559"/>
              <a:ext cx="940882" cy="940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Head with gears">
              <a:extLst>
                <a:ext uri="{FF2B5EF4-FFF2-40B4-BE49-F238E27FC236}">
                  <a16:creationId xmlns:a16="http://schemas.microsoft.com/office/drawing/2014/main" id="{A3C5DA4A-5B19-484B-B9CC-212B14F4F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50733" y="3024704"/>
              <a:ext cx="786384" cy="786384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E4FF50-258C-497E-AB91-3D551B09152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2988"/>
          <a:stretch>
            <a:fillRect/>
          </a:stretch>
        </p:blipFill>
        <p:spPr>
          <a:xfrm>
            <a:off x="0" y="1"/>
            <a:ext cx="12192000" cy="1933831"/>
          </a:xfrm>
          <a:custGeom>
            <a:avLst/>
            <a:gdLst>
              <a:gd name="connsiteX0" fmla="*/ 0 w 12192000"/>
              <a:gd name="connsiteY0" fmla="*/ 0 h 1933831"/>
              <a:gd name="connsiteX1" fmla="*/ 12192000 w 12192000"/>
              <a:gd name="connsiteY1" fmla="*/ 0 h 1933831"/>
              <a:gd name="connsiteX2" fmla="*/ 12192000 w 12192000"/>
              <a:gd name="connsiteY2" fmla="*/ 2808 h 1933831"/>
              <a:gd name="connsiteX3" fmla="*/ 0 w 12192000"/>
              <a:gd name="connsiteY3" fmla="*/ 1933831 h 193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3831">
                <a:moveTo>
                  <a:pt x="0" y="0"/>
                </a:moveTo>
                <a:lnTo>
                  <a:pt x="12192000" y="0"/>
                </a:lnTo>
                <a:lnTo>
                  <a:pt x="12192000" y="2808"/>
                </a:lnTo>
                <a:lnTo>
                  <a:pt x="0" y="1933831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5D4A2C-9340-4833-B838-29824D06B5EE}"/>
              </a:ext>
            </a:extLst>
          </p:cNvPr>
          <p:cNvSpPr txBox="1"/>
          <p:nvPr/>
        </p:nvSpPr>
        <p:spPr>
          <a:xfrm>
            <a:off x="2266950" y="197475"/>
            <a:ext cx="2333625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Agenda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EE1C169-94A0-4B9B-A7B3-A324EFCA6E42}"/>
              </a:ext>
            </a:extLst>
          </p:cNvPr>
          <p:cNvGrpSpPr/>
          <p:nvPr/>
        </p:nvGrpSpPr>
        <p:grpSpPr>
          <a:xfrm>
            <a:off x="5638800" y="2971800"/>
            <a:ext cx="914400" cy="914400"/>
            <a:chOff x="2569785" y="2219325"/>
            <a:chExt cx="914400" cy="9144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FB83F6E-6EEF-4915-8422-E1FED1AFD5F3}"/>
                </a:ext>
              </a:extLst>
            </p:cNvPr>
            <p:cNvSpPr/>
            <p:nvPr/>
          </p:nvSpPr>
          <p:spPr>
            <a:xfrm>
              <a:off x="2569785" y="2219325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3144732-248A-4B5C-9438-ED4E24017622}"/>
                </a:ext>
              </a:extLst>
            </p:cNvPr>
            <p:cNvSpPr/>
            <p:nvPr/>
          </p:nvSpPr>
          <p:spPr>
            <a:xfrm>
              <a:off x="2674855" y="2325886"/>
              <a:ext cx="701279" cy="701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735C2B94-922D-42F6-B227-A8D3EDA1A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732886" y="2384817"/>
              <a:ext cx="585216" cy="585216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02D2677-425B-47FD-9C92-FAA24BB7AED0}"/>
              </a:ext>
            </a:extLst>
          </p:cNvPr>
          <p:cNvGrpSpPr/>
          <p:nvPr/>
        </p:nvGrpSpPr>
        <p:grpSpPr>
          <a:xfrm>
            <a:off x="5482590" y="2815590"/>
            <a:ext cx="1226820" cy="1226820"/>
            <a:chOff x="1464903" y="3665986"/>
            <a:chExt cx="1226820" cy="122682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34C2F74-1183-4277-AF35-D3F06FE58F18}"/>
                </a:ext>
              </a:extLst>
            </p:cNvPr>
            <p:cNvSpPr/>
            <p:nvPr/>
          </p:nvSpPr>
          <p:spPr>
            <a:xfrm>
              <a:off x="1464903" y="3665986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D981C61-1388-44AB-9FD3-21978BBC6C1E}"/>
                </a:ext>
              </a:extLst>
            </p:cNvPr>
            <p:cNvSpPr/>
            <p:nvPr/>
          </p:nvSpPr>
          <p:spPr>
            <a:xfrm>
              <a:off x="1605872" y="3808955"/>
              <a:ext cx="940882" cy="940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D7EE148-137E-4A31-AB72-FED43E844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496" y="3847579"/>
              <a:ext cx="863633" cy="863633"/>
            </a:xfrm>
            <a:prstGeom prst="rect">
              <a:avLst/>
            </a:prstGeom>
          </p:spPr>
        </p:pic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E1DA236F-F511-483A-B3BB-B788FB7532FB}"/>
              </a:ext>
            </a:extLst>
          </p:cNvPr>
          <p:cNvSpPr/>
          <p:nvPr/>
        </p:nvSpPr>
        <p:spPr>
          <a:xfrm>
            <a:off x="5480445" y="2817114"/>
            <a:ext cx="1225296" cy="12252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opic 1">
            <a:extLst>
              <a:ext uri="{FF2B5EF4-FFF2-40B4-BE49-F238E27FC236}">
                <a16:creationId xmlns:a16="http://schemas.microsoft.com/office/drawing/2014/main" id="{A4EA24B0-368F-41B9-BE52-778189ACC6D2}"/>
              </a:ext>
            </a:extLst>
          </p:cNvPr>
          <p:cNvSpPr txBox="1"/>
          <p:nvPr/>
        </p:nvSpPr>
        <p:spPr>
          <a:xfrm>
            <a:off x="4781549" y="6962775"/>
            <a:ext cx="263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United Way</a:t>
            </a:r>
          </a:p>
        </p:txBody>
      </p:sp>
      <p:sp>
        <p:nvSpPr>
          <p:cNvPr id="62" name="Topic1_Description">
            <a:extLst>
              <a:ext uri="{FF2B5EF4-FFF2-40B4-BE49-F238E27FC236}">
                <a16:creationId xmlns:a16="http://schemas.microsoft.com/office/drawing/2014/main" id="{BB8CB121-926A-48D5-A9DA-E5981B4BB1BA}"/>
              </a:ext>
            </a:extLst>
          </p:cNvPr>
          <p:cNvSpPr txBox="1"/>
          <p:nvPr/>
        </p:nvSpPr>
        <p:spPr>
          <a:xfrm>
            <a:off x="4905375" y="7485995"/>
            <a:ext cx="2381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Who they are, what they do, and how they operate.</a:t>
            </a:r>
          </a:p>
        </p:txBody>
      </p:sp>
    </p:spTree>
    <p:extLst>
      <p:ext uri="{BB962C8B-B14F-4D97-AF65-F5344CB8AC3E}">
        <p14:creationId xmlns:p14="http://schemas.microsoft.com/office/powerpoint/2010/main" val="12559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1000">
        <p:circle/>
      </p:transition>
    </mc:Choice>
    <mc:Fallback xmlns="">
      <p:transition spd="slow" advClick="0" advTm="1000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2">
                <a:lumMod val="6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88531185-0B51-45A5-8724-B4842E297B4B}"/>
              </a:ext>
            </a:extLst>
          </p:cNvPr>
          <p:cNvGrpSpPr/>
          <p:nvPr/>
        </p:nvGrpSpPr>
        <p:grpSpPr>
          <a:xfrm>
            <a:off x="5116728" y="6091676"/>
            <a:ext cx="594360" cy="594360"/>
            <a:chOff x="3036665" y="5189408"/>
            <a:chExt cx="1226820" cy="122682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1C4D63E-2793-4262-9F87-6D22F7F854E4}"/>
                </a:ext>
              </a:extLst>
            </p:cNvPr>
            <p:cNvSpPr/>
            <p:nvPr/>
          </p:nvSpPr>
          <p:spPr>
            <a:xfrm>
              <a:off x="3036665" y="5189408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B0DB59B-9E8D-44F6-B7F0-3C5C66981EEF}"/>
                </a:ext>
              </a:extLst>
            </p:cNvPr>
            <p:cNvGrpSpPr/>
            <p:nvPr/>
          </p:nvGrpSpPr>
          <p:grpSpPr>
            <a:xfrm>
              <a:off x="3177634" y="5332377"/>
              <a:ext cx="940882" cy="940882"/>
              <a:chOff x="3177634" y="5332377"/>
              <a:chExt cx="940882" cy="940882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47D67F3-FE29-4BA2-811A-16318A28C100}"/>
                  </a:ext>
                </a:extLst>
              </p:cNvPr>
              <p:cNvSpPr/>
              <p:nvPr/>
            </p:nvSpPr>
            <p:spPr>
              <a:xfrm>
                <a:off x="3177634" y="5332377"/>
                <a:ext cx="940882" cy="940882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0000">
                    <a:schemeClr val="bg2">
                      <a:lumMod val="65000"/>
                    </a:schemeClr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0" name="Graphic 79" descr="Bar chart">
                <a:extLst>
                  <a:ext uri="{FF2B5EF4-FFF2-40B4-BE49-F238E27FC236}">
                    <a16:creationId xmlns:a16="http://schemas.microsoft.com/office/drawing/2014/main" id="{5DA598AC-8C51-441E-B881-CEFFF30C9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50163" y="5390185"/>
                <a:ext cx="787824" cy="787824"/>
              </a:xfrm>
              <a:prstGeom prst="rect">
                <a:avLst/>
              </a:prstGeom>
            </p:spPr>
          </p:pic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E4FF50-258C-497E-AB91-3D551B0915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988"/>
          <a:stretch>
            <a:fillRect/>
          </a:stretch>
        </p:blipFill>
        <p:spPr>
          <a:xfrm>
            <a:off x="0" y="1"/>
            <a:ext cx="12192000" cy="1933831"/>
          </a:xfrm>
          <a:custGeom>
            <a:avLst/>
            <a:gdLst>
              <a:gd name="connsiteX0" fmla="*/ 0 w 12192000"/>
              <a:gd name="connsiteY0" fmla="*/ 0 h 1933831"/>
              <a:gd name="connsiteX1" fmla="*/ 12192000 w 12192000"/>
              <a:gd name="connsiteY1" fmla="*/ 0 h 1933831"/>
              <a:gd name="connsiteX2" fmla="*/ 12192000 w 12192000"/>
              <a:gd name="connsiteY2" fmla="*/ 2808 h 1933831"/>
              <a:gd name="connsiteX3" fmla="*/ 0 w 12192000"/>
              <a:gd name="connsiteY3" fmla="*/ 1933831 h 193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3831">
                <a:moveTo>
                  <a:pt x="0" y="0"/>
                </a:moveTo>
                <a:lnTo>
                  <a:pt x="12192000" y="0"/>
                </a:lnTo>
                <a:lnTo>
                  <a:pt x="12192000" y="2808"/>
                </a:lnTo>
                <a:lnTo>
                  <a:pt x="0" y="1933831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38FF2596-B663-46BB-956C-8DE0C9BE9589}"/>
              </a:ext>
            </a:extLst>
          </p:cNvPr>
          <p:cNvGrpSpPr/>
          <p:nvPr/>
        </p:nvGrpSpPr>
        <p:grpSpPr>
          <a:xfrm>
            <a:off x="3805753" y="6097056"/>
            <a:ext cx="594360" cy="594360"/>
            <a:chOff x="7932515" y="2815590"/>
            <a:chExt cx="1226820" cy="122682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386ACC8-9422-447F-99B7-4A36DE51887A}"/>
                </a:ext>
              </a:extLst>
            </p:cNvPr>
            <p:cNvSpPr/>
            <p:nvPr/>
          </p:nvSpPr>
          <p:spPr>
            <a:xfrm>
              <a:off x="7932515" y="28155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61C58-C38E-471F-A49E-4DCE6493B33F}"/>
                </a:ext>
              </a:extLst>
            </p:cNvPr>
            <p:cNvSpPr/>
            <p:nvPr/>
          </p:nvSpPr>
          <p:spPr>
            <a:xfrm>
              <a:off x="8073484" y="29585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Graphic 83" descr="Head with gears">
              <a:extLst>
                <a:ext uri="{FF2B5EF4-FFF2-40B4-BE49-F238E27FC236}">
                  <a16:creationId xmlns:a16="http://schemas.microsoft.com/office/drawing/2014/main" id="{974F25CA-58D4-4724-8B97-5C79D7FD8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50733" y="3024704"/>
              <a:ext cx="786384" cy="786384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97705E2-8561-48B1-83E9-47B696D5A228}"/>
              </a:ext>
            </a:extLst>
          </p:cNvPr>
          <p:cNvGrpSpPr/>
          <p:nvPr/>
        </p:nvGrpSpPr>
        <p:grpSpPr>
          <a:xfrm>
            <a:off x="2492841" y="6097056"/>
            <a:ext cx="594360" cy="594360"/>
            <a:chOff x="1464903" y="3665986"/>
            <a:chExt cx="1226820" cy="122682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1C8C724-7CCD-4B15-8A0E-33129F90915B}"/>
                </a:ext>
              </a:extLst>
            </p:cNvPr>
            <p:cNvSpPr/>
            <p:nvPr/>
          </p:nvSpPr>
          <p:spPr>
            <a:xfrm>
              <a:off x="1464903" y="3665986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7CFC6E0-F6E5-467E-AF66-BF983B20174A}"/>
                </a:ext>
              </a:extLst>
            </p:cNvPr>
            <p:cNvSpPr/>
            <p:nvPr/>
          </p:nvSpPr>
          <p:spPr>
            <a:xfrm>
              <a:off x="1605872" y="3808955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1DEDE9A-737F-45B2-8DF1-CB5C5CF2C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496" y="3847579"/>
              <a:ext cx="863633" cy="863633"/>
            </a:xfrm>
            <a:prstGeom prst="rect">
              <a:avLst/>
            </a:prstGeom>
          </p:spPr>
        </p:pic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2FF4B9D-3C6D-420B-8000-29E437079078}"/>
              </a:ext>
            </a:extLst>
          </p:cNvPr>
          <p:cNvCxnSpPr>
            <a:stCxn id="87" idx="6"/>
            <a:endCxn id="83" idx="2"/>
          </p:cNvCxnSpPr>
          <p:nvPr/>
        </p:nvCxnSpPr>
        <p:spPr>
          <a:xfrm>
            <a:off x="3016968" y="6394236"/>
            <a:ext cx="857081" cy="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6E9E998-5CCF-4F5C-858A-D97AD91AAEB9}"/>
              </a:ext>
            </a:extLst>
          </p:cNvPr>
          <p:cNvGrpSpPr/>
          <p:nvPr/>
        </p:nvGrpSpPr>
        <p:grpSpPr>
          <a:xfrm>
            <a:off x="9060154" y="6106130"/>
            <a:ext cx="594360" cy="594360"/>
            <a:chOff x="2569785" y="2219325"/>
            <a:chExt cx="914400" cy="914400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0CE62A3F-35E9-4EB9-A7E3-4B5517A24D18}"/>
                </a:ext>
              </a:extLst>
            </p:cNvPr>
            <p:cNvSpPr/>
            <p:nvPr/>
          </p:nvSpPr>
          <p:spPr>
            <a:xfrm>
              <a:off x="2569785" y="2219325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00BDCB4F-8661-4105-AE79-33E1693936DE}"/>
                </a:ext>
              </a:extLst>
            </p:cNvPr>
            <p:cNvSpPr/>
            <p:nvPr/>
          </p:nvSpPr>
          <p:spPr>
            <a:xfrm>
              <a:off x="2674855" y="2325886"/>
              <a:ext cx="701279" cy="7012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Graphic 125" descr="Lightbulb">
              <a:extLst>
                <a:ext uri="{FF2B5EF4-FFF2-40B4-BE49-F238E27FC236}">
                  <a16:creationId xmlns:a16="http://schemas.microsoft.com/office/drawing/2014/main" id="{198C6D64-3FDC-4DE1-9843-066550BFE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32886" y="2384817"/>
              <a:ext cx="585216" cy="585216"/>
            </a:xfrm>
            <a:prstGeom prst="rect">
              <a:avLst/>
            </a:prstGeom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0529C4D-83BD-4858-9C52-09B6291C8FF6}"/>
              </a:ext>
            </a:extLst>
          </p:cNvPr>
          <p:cNvGrpSpPr/>
          <p:nvPr/>
        </p:nvGrpSpPr>
        <p:grpSpPr>
          <a:xfrm>
            <a:off x="7744489" y="6097057"/>
            <a:ext cx="594360" cy="594360"/>
            <a:chOff x="7932515" y="5025390"/>
            <a:chExt cx="1226820" cy="1226820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61425AA-3C3E-4304-A5B0-D7E1C183509C}"/>
                </a:ext>
              </a:extLst>
            </p:cNvPr>
            <p:cNvSpPr/>
            <p:nvPr/>
          </p:nvSpPr>
          <p:spPr>
            <a:xfrm>
              <a:off x="7932515" y="50253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8A6F5CB-4449-4DF0-8977-F870DE8DC025}"/>
                </a:ext>
              </a:extLst>
            </p:cNvPr>
            <p:cNvSpPr/>
            <p:nvPr/>
          </p:nvSpPr>
          <p:spPr>
            <a:xfrm>
              <a:off x="8073484" y="51683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0" name="Graphic 129" descr="Hourglass">
              <a:extLst>
                <a:ext uri="{FF2B5EF4-FFF2-40B4-BE49-F238E27FC236}">
                  <a16:creationId xmlns:a16="http://schemas.microsoft.com/office/drawing/2014/main" id="{6440EB20-AA8A-4451-8B64-CF7C08D0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150733" y="5262560"/>
              <a:ext cx="786384" cy="786384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C9CF97D-4903-4C2F-AE8B-81D3838E9A64}"/>
              </a:ext>
            </a:extLst>
          </p:cNvPr>
          <p:cNvGrpSpPr/>
          <p:nvPr/>
        </p:nvGrpSpPr>
        <p:grpSpPr>
          <a:xfrm>
            <a:off x="10109702" y="439396"/>
            <a:ext cx="1828800" cy="1828800"/>
            <a:chOff x="5484590" y="5107399"/>
            <a:chExt cx="1226820" cy="1226820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74430CB-DC5E-44FC-A304-10E06D1F9BEA}"/>
                </a:ext>
              </a:extLst>
            </p:cNvPr>
            <p:cNvSpPr/>
            <p:nvPr/>
          </p:nvSpPr>
          <p:spPr>
            <a:xfrm>
              <a:off x="5484590" y="5107399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41D8AB6-3981-4D67-8097-D4F817219BB5}"/>
                </a:ext>
              </a:extLst>
            </p:cNvPr>
            <p:cNvSpPr/>
            <p:nvPr/>
          </p:nvSpPr>
          <p:spPr>
            <a:xfrm>
              <a:off x="5625559" y="5250368"/>
              <a:ext cx="940882" cy="940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Graphic 133" descr="Earth globe Americas">
              <a:extLst>
                <a:ext uri="{FF2B5EF4-FFF2-40B4-BE49-F238E27FC236}">
                  <a16:creationId xmlns:a16="http://schemas.microsoft.com/office/drawing/2014/main" id="{68CF04FB-3CC9-419A-921B-688CEB7CD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702808" y="5322857"/>
              <a:ext cx="786384" cy="786384"/>
            </a:xfrm>
            <a:prstGeom prst="rect">
              <a:avLst/>
            </a:prstGeom>
          </p:spPr>
        </p:pic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D22D45F-0D3A-4AEC-8BE1-A4EF70C0C459}"/>
              </a:ext>
            </a:extLst>
          </p:cNvPr>
          <p:cNvCxnSpPr>
            <a:stCxn id="129" idx="6"/>
            <a:endCxn id="125" idx="2"/>
          </p:cNvCxnSpPr>
          <p:nvPr/>
        </p:nvCxnSpPr>
        <p:spPr>
          <a:xfrm>
            <a:off x="8268616" y="6394237"/>
            <a:ext cx="859834" cy="9074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95113E7-876E-4BD5-BEB8-3E076255CB3A}"/>
              </a:ext>
            </a:extLst>
          </p:cNvPr>
          <p:cNvCxnSpPr>
            <a:stCxn id="82" idx="6"/>
            <a:endCxn id="77" idx="2"/>
          </p:cNvCxnSpPr>
          <p:nvPr/>
        </p:nvCxnSpPr>
        <p:spPr>
          <a:xfrm flipV="1">
            <a:off x="4400113" y="6388856"/>
            <a:ext cx="716615" cy="538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F22C284-3209-4236-AC38-282AE5A46A0E}"/>
              </a:ext>
            </a:extLst>
          </p:cNvPr>
          <p:cNvSpPr txBox="1"/>
          <p:nvPr/>
        </p:nvSpPr>
        <p:spPr>
          <a:xfrm>
            <a:off x="2266950" y="40163"/>
            <a:ext cx="5746340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Path to Success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FF9A05-4E1A-4531-A61C-C85420CF770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6282931" y="1799475"/>
            <a:ext cx="5533208" cy="39255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956BDE-6A1A-462C-B7D9-07173D34DCA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009202" y="3005014"/>
            <a:ext cx="3743325" cy="1514475"/>
          </a:xfrm>
          <a:prstGeom prst="rect">
            <a:avLst/>
          </a:prstGeom>
        </p:spPr>
      </p:pic>
      <p:pic>
        <p:nvPicPr>
          <p:cNvPr id="36" name="Picture 35" descr="A person standing in front of a body of water&#10;&#10;Description automatically generated">
            <a:extLst>
              <a:ext uri="{FF2B5EF4-FFF2-40B4-BE49-F238E27FC236}">
                <a16:creationId xmlns:a16="http://schemas.microsoft.com/office/drawing/2014/main" id="{4C39A872-27DD-4D34-9317-161639CCF0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13" y="2003096"/>
            <a:ext cx="4494428" cy="2528116"/>
          </a:xfrm>
          <a:prstGeom prst="rect">
            <a:avLst/>
          </a:prstGeom>
        </p:spPr>
      </p:pic>
      <p:pic>
        <p:nvPicPr>
          <p:cNvPr id="37" name="Picture 36" descr="A person wearing a black dress&#10;&#10;Description automatically generated">
            <a:extLst>
              <a:ext uri="{FF2B5EF4-FFF2-40B4-BE49-F238E27FC236}">
                <a16:creationId xmlns:a16="http://schemas.microsoft.com/office/drawing/2014/main" id="{916B89E1-A6DD-450A-B13E-730229C338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556" y="1291191"/>
            <a:ext cx="2442648" cy="3265714"/>
          </a:xfrm>
          <a:prstGeom prst="rect">
            <a:avLst/>
          </a:prstGeom>
        </p:spPr>
      </p:pic>
      <p:pic>
        <p:nvPicPr>
          <p:cNvPr id="38" name="Picture 37" descr="A close up of a car&#10;&#10;Description automatically generated">
            <a:extLst>
              <a:ext uri="{FF2B5EF4-FFF2-40B4-BE49-F238E27FC236}">
                <a16:creationId xmlns:a16="http://schemas.microsoft.com/office/drawing/2014/main" id="{B13F531B-7D60-4EB6-80B8-31980EDF335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5299" y="-2476864"/>
            <a:ext cx="4762500" cy="2266950"/>
          </a:xfrm>
          <a:prstGeom prst="rect">
            <a:avLst/>
          </a:prstGeom>
        </p:spPr>
      </p:pic>
      <p:pic>
        <p:nvPicPr>
          <p:cNvPr id="39" name="Picture 38" descr="A picture containing train, track, building, old&#10;&#10;Description automatically generated">
            <a:extLst>
              <a:ext uri="{FF2B5EF4-FFF2-40B4-BE49-F238E27FC236}">
                <a16:creationId xmlns:a16="http://schemas.microsoft.com/office/drawing/2014/main" id="{41F8DA36-5986-45DE-B2D3-9F3E99A4430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813" y="-3757563"/>
            <a:ext cx="5344781" cy="343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07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2">
                <a:lumMod val="6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88531185-0B51-45A5-8724-B4842E297B4B}"/>
              </a:ext>
            </a:extLst>
          </p:cNvPr>
          <p:cNvGrpSpPr/>
          <p:nvPr/>
        </p:nvGrpSpPr>
        <p:grpSpPr>
          <a:xfrm>
            <a:off x="5116728" y="6091676"/>
            <a:ext cx="594360" cy="594360"/>
            <a:chOff x="3036665" y="5189408"/>
            <a:chExt cx="1226820" cy="122682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1C4D63E-2793-4262-9F87-6D22F7F854E4}"/>
                </a:ext>
              </a:extLst>
            </p:cNvPr>
            <p:cNvSpPr/>
            <p:nvPr/>
          </p:nvSpPr>
          <p:spPr>
            <a:xfrm>
              <a:off x="3036665" y="5189408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B0DB59B-9E8D-44F6-B7F0-3C5C66981EEF}"/>
                </a:ext>
              </a:extLst>
            </p:cNvPr>
            <p:cNvGrpSpPr/>
            <p:nvPr/>
          </p:nvGrpSpPr>
          <p:grpSpPr>
            <a:xfrm>
              <a:off x="3177634" y="5332377"/>
              <a:ext cx="940882" cy="940882"/>
              <a:chOff x="3177634" y="5332377"/>
              <a:chExt cx="940882" cy="940882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47D67F3-FE29-4BA2-811A-16318A28C100}"/>
                  </a:ext>
                </a:extLst>
              </p:cNvPr>
              <p:cNvSpPr/>
              <p:nvPr/>
            </p:nvSpPr>
            <p:spPr>
              <a:xfrm>
                <a:off x="3177634" y="5332377"/>
                <a:ext cx="940882" cy="940882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0000">
                    <a:schemeClr val="bg2">
                      <a:lumMod val="65000"/>
                    </a:schemeClr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0" name="Graphic 79" descr="Bar chart">
                <a:extLst>
                  <a:ext uri="{FF2B5EF4-FFF2-40B4-BE49-F238E27FC236}">
                    <a16:creationId xmlns:a16="http://schemas.microsoft.com/office/drawing/2014/main" id="{5DA598AC-8C51-441E-B881-CEFFF30C9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50163" y="5390185"/>
                <a:ext cx="787824" cy="787824"/>
              </a:xfrm>
              <a:prstGeom prst="rect">
                <a:avLst/>
              </a:prstGeom>
            </p:spPr>
          </p:pic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E4FF50-258C-497E-AB91-3D551B0915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988"/>
          <a:stretch>
            <a:fillRect/>
          </a:stretch>
        </p:blipFill>
        <p:spPr>
          <a:xfrm>
            <a:off x="0" y="1"/>
            <a:ext cx="12192000" cy="1933831"/>
          </a:xfrm>
          <a:custGeom>
            <a:avLst/>
            <a:gdLst>
              <a:gd name="connsiteX0" fmla="*/ 0 w 12192000"/>
              <a:gd name="connsiteY0" fmla="*/ 0 h 1933831"/>
              <a:gd name="connsiteX1" fmla="*/ 12192000 w 12192000"/>
              <a:gd name="connsiteY1" fmla="*/ 0 h 1933831"/>
              <a:gd name="connsiteX2" fmla="*/ 12192000 w 12192000"/>
              <a:gd name="connsiteY2" fmla="*/ 2808 h 1933831"/>
              <a:gd name="connsiteX3" fmla="*/ 0 w 12192000"/>
              <a:gd name="connsiteY3" fmla="*/ 1933831 h 193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3831">
                <a:moveTo>
                  <a:pt x="0" y="0"/>
                </a:moveTo>
                <a:lnTo>
                  <a:pt x="12192000" y="0"/>
                </a:lnTo>
                <a:lnTo>
                  <a:pt x="12192000" y="2808"/>
                </a:lnTo>
                <a:lnTo>
                  <a:pt x="0" y="1933831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38FF2596-B663-46BB-956C-8DE0C9BE9589}"/>
              </a:ext>
            </a:extLst>
          </p:cNvPr>
          <p:cNvGrpSpPr/>
          <p:nvPr/>
        </p:nvGrpSpPr>
        <p:grpSpPr>
          <a:xfrm>
            <a:off x="3805753" y="6097056"/>
            <a:ext cx="594360" cy="594360"/>
            <a:chOff x="7932515" y="2815590"/>
            <a:chExt cx="1226820" cy="122682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386ACC8-9422-447F-99B7-4A36DE51887A}"/>
                </a:ext>
              </a:extLst>
            </p:cNvPr>
            <p:cNvSpPr/>
            <p:nvPr/>
          </p:nvSpPr>
          <p:spPr>
            <a:xfrm>
              <a:off x="7932515" y="28155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61C58-C38E-471F-A49E-4DCE6493B33F}"/>
                </a:ext>
              </a:extLst>
            </p:cNvPr>
            <p:cNvSpPr/>
            <p:nvPr/>
          </p:nvSpPr>
          <p:spPr>
            <a:xfrm>
              <a:off x="8073484" y="29585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Graphic 83" descr="Head with gears">
              <a:extLst>
                <a:ext uri="{FF2B5EF4-FFF2-40B4-BE49-F238E27FC236}">
                  <a16:creationId xmlns:a16="http://schemas.microsoft.com/office/drawing/2014/main" id="{974F25CA-58D4-4724-8B97-5C79D7FD8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50733" y="3024704"/>
              <a:ext cx="786384" cy="786384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97705E2-8561-48B1-83E9-47B696D5A228}"/>
              </a:ext>
            </a:extLst>
          </p:cNvPr>
          <p:cNvGrpSpPr/>
          <p:nvPr/>
        </p:nvGrpSpPr>
        <p:grpSpPr>
          <a:xfrm>
            <a:off x="2492841" y="6097056"/>
            <a:ext cx="594360" cy="594360"/>
            <a:chOff x="1464903" y="3665986"/>
            <a:chExt cx="1226820" cy="122682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1C8C724-7CCD-4B15-8A0E-33129F90915B}"/>
                </a:ext>
              </a:extLst>
            </p:cNvPr>
            <p:cNvSpPr/>
            <p:nvPr/>
          </p:nvSpPr>
          <p:spPr>
            <a:xfrm>
              <a:off x="1464903" y="3665986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7CFC6E0-F6E5-467E-AF66-BF983B20174A}"/>
                </a:ext>
              </a:extLst>
            </p:cNvPr>
            <p:cNvSpPr/>
            <p:nvPr/>
          </p:nvSpPr>
          <p:spPr>
            <a:xfrm>
              <a:off x="1605872" y="3808955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1DEDE9A-737F-45B2-8DF1-CB5C5CF2C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496" y="3847579"/>
              <a:ext cx="863633" cy="863633"/>
            </a:xfrm>
            <a:prstGeom prst="rect">
              <a:avLst/>
            </a:prstGeom>
          </p:spPr>
        </p:pic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2FF4B9D-3C6D-420B-8000-29E437079078}"/>
              </a:ext>
            </a:extLst>
          </p:cNvPr>
          <p:cNvCxnSpPr>
            <a:stCxn id="87" idx="6"/>
            <a:endCxn id="83" idx="2"/>
          </p:cNvCxnSpPr>
          <p:nvPr/>
        </p:nvCxnSpPr>
        <p:spPr>
          <a:xfrm>
            <a:off x="3016968" y="6394236"/>
            <a:ext cx="857081" cy="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6E9E998-5CCF-4F5C-858A-D97AD91AAEB9}"/>
              </a:ext>
            </a:extLst>
          </p:cNvPr>
          <p:cNvGrpSpPr/>
          <p:nvPr/>
        </p:nvGrpSpPr>
        <p:grpSpPr>
          <a:xfrm>
            <a:off x="9060154" y="6106130"/>
            <a:ext cx="594360" cy="594360"/>
            <a:chOff x="2569785" y="2219325"/>
            <a:chExt cx="914400" cy="914400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0CE62A3F-35E9-4EB9-A7E3-4B5517A24D18}"/>
                </a:ext>
              </a:extLst>
            </p:cNvPr>
            <p:cNvSpPr/>
            <p:nvPr/>
          </p:nvSpPr>
          <p:spPr>
            <a:xfrm>
              <a:off x="2569785" y="2219325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00BDCB4F-8661-4105-AE79-33E1693936DE}"/>
                </a:ext>
              </a:extLst>
            </p:cNvPr>
            <p:cNvSpPr/>
            <p:nvPr/>
          </p:nvSpPr>
          <p:spPr>
            <a:xfrm>
              <a:off x="2674855" y="2325886"/>
              <a:ext cx="701279" cy="7012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Graphic 125" descr="Lightbulb">
              <a:extLst>
                <a:ext uri="{FF2B5EF4-FFF2-40B4-BE49-F238E27FC236}">
                  <a16:creationId xmlns:a16="http://schemas.microsoft.com/office/drawing/2014/main" id="{198C6D64-3FDC-4DE1-9843-066550BFE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32886" y="2384817"/>
              <a:ext cx="585216" cy="585216"/>
            </a:xfrm>
            <a:prstGeom prst="rect">
              <a:avLst/>
            </a:prstGeom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0529C4D-83BD-4858-9C52-09B6291C8FF6}"/>
              </a:ext>
            </a:extLst>
          </p:cNvPr>
          <p:cNvGrpSpPr/>
          <p:nvPr/>
        </p:nvGrpSpPr>
        <p:grpSpPr>
          <a:xfrm>
            <a:off x="7744489" y="6097057"/>
            <a:ext cx="594360" cy="594360"/>
            <a:chOff x="7932515" y="5025390"/>
            <a:chExt cx="1226820" cy="1226820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61425AA-3C3E-4304-A5B0-D7E1C183509C}"/>
                </a:ext>
              </a:extLst>
            </p:cNvPr>
            <p:cNvSpPr/>
            <p:nvPr/>
          </p:nvSpPr>
          <p:spPr>
            <a:xfrm>
              <a:off x="7932515" y="50253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8A6F5CB-4449-4DF0-8977-F870DE8DC025}"/>
                </a:ext>
              </a:extLst>
            </p:cNvPr>
            <p:cNvSpPr/>
            <p:nvPr/>
          </p:nvSpPr>
          <p:spPr>
            <a:xfrm>
              <a:off x="8073484" y="51683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0" name="Graphic 129" descr="Hourglass">
              <a:extLst>
                <a:ext uri="{FF2B5EF4-FFF2-40B4-BE49-F238E27FC236}">
                  <a16:creationId xmlns:a16="http://schemas.microsoft.com/office/drawing/2014/main" id="{6440EB20-AA8A-4451-8B64-CF7C08D0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150733" y="5262560"/>
              <a:ext cx="786384" cy="786384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C9CF97D-4903-4C2F-AE8B-81D3838E9A64}"/>
              </a:ext>
            </a:extLst>
          </p:cNvPr>
          <p:cNvGrpSpPr/>
          <p:nvPr/>
        </p:nvGrpSpPr>
        <p:grpSpPr>
          <a:xfrm>
            <a:off x="10109702" y="439396"/>
            <a:ext cx="1828800" cy="1828800"/>
            <a:chOff x="5484590" y="5107399"/>
            <a:chExt cx="1226820" cy="1226820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74430CB-DC5E-44FC-A304-10E06D1F9BEA}"/>
                </a:ext>
              </a:extLst>
            </p:cNvPr>
            <p:cNvSpPr/>
            <p:nvPr/>
          </p:nvSpPr>
          <p:spPr>
            <a:xfrm>
              <a:off x="5484590" y="5107399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41D8AB6-3981-4D67-8097-D4F817219BB5}"/>
                </a:ext>
              </a:extLst>
            </p:cNvPr>
            <p:cNvSpPr/>
            <p:nvPr/>
          </p:nvSpPr>
          <p:spPr>
            <a:xfrm>
              <a:off x="5625559" y="5250368"/>
              <a:ext cx="940882" cy="940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Graphic 133" descr="Earth globe Americas">
              <a:extLst>
                <a:ext uri="{FF2B5EF4-FFF2-40B4-BE49-F238E27FC236}">
                  <a16:creationId xmlns:a16="http://schemas.microsoft.com/office/drawing/2014/main" id="{68CF04FB-3CC9-419A-921B-688CEB7CD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702808" y="5322857"/>
              <a:ext cx="786384" cy="786384"/>
            </a:xfrm>
            <a:prstGeom prst="rect">
              <a:avLst/>
            </a:prstGeom>
          </p:spPr>
        </p:pic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D22D45F-0D3A-4AEC-8BE1-A4EF70C0C459}"/>
              </a:ext>
            </a:extLst>
          </p:cNvPr>
          <p:cNvCxnSpPr>
            <a:stCxn id="129" idx="6"/>
            <a:endCxn id="125" idx="2"/>
          </p:cNvCxnSpPr>
          <p:nvPr/>
        </p:nvCxnSpPr>
        <p:spPr>
          <a:xfrm>
            <a:off x="8268616" y="6394237"/>
            <a:ext cx="859834" cy="9074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95113E7-876E-4BD5-BEB8-3E076255CB3A}"/>
              </a:ext>
            </a:extLst>
          </p:cNvPr>
          <p:cNvCxnSpPr>
            <a:stCxn id="82" idx="6"/>
            <a:endCxn id="77" idx="2"/>
          </p:cNvCxnSpPr>
          <p:nvPr/>
        </p:nvCxnSpPr>
        <p:spPr>
          <a:xfrm flipV="1">
            <a:off x="4400113" y="6388856"/>
            <a:ext cx="716615" cy="538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F22C284-3209-4236-AC38-282AE5A46A0E}"/>
              </a:ext>
            </a:extLst>
          </p:cNvPr>
          <p:cNvSpPr txBox="1"/>
          <p:nvPr/>
        </p:nvSpPr>
        <p:spPr>
          <a:xfrm>
            <a:off x="2266950" y="40163"/>
            <a:ext cx="5746340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Path to Success</a:t>
            </a:r>
          </a:p>
        </p:txBody>
      </p:sp>
      <p:pic>
        <p:nvPicPr>
          <p:cNvPr id="36" name="Picture 35" descr="A person standing in front of a body of water&#10;&#10;Description automatically generated">
            <a:extLst>
              <a:ext uri="{FF2B5EF4-FFF2-40B4-BE49-F238E27FC236}">
                <a16:creationId xmlns:a16="http://schemas.microsoft.com/office/drawing/2014/main" id="{4C39A872-27DD-4D34-9317-161639CCF0E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27330" y="2380467"/>
            <a:ext cx="4494428" cy="2528116"/>
          </a:xfrm>
          <a:prstGeom prst="rect">
            <a:avLst/>
          </a:prstGeom>
        </p:spPr>
      </p:pic>
      <p:pic>
        <p:nvPicPr>
          <p:cNvPr id="37" name="Picture 36" descr="A person wearing a black dress&#10;&#10;Description automatically generated">
            <a:extLst>
              <a:ext uri="{FF2B5EF4-FFF2-40B4-BE49-F238E27FC236}">
                <a16:creationId xmlns:a16="http://schemas.microsoft.com/office/drawing/2014/main" id="{916B89E1-A6DD-450A-B13E-730229C338F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842" y="7619419"/>
            <a:ext cx="2442648" cy="3265714"/>
          </a:xfrm>
          <a:prstGeom prst="rect">
            <a:avLst/>
          </a:prstGeom>
        </p:spPr>
      </p:pic>
      <p:pic>
        <p:nvPicPr>
          <p:cNvPr id="6" name="Picture 5" descr="A close up of a car&#10;&#10;Description automatically generated">
            <a:extLst>
              <a:ext uri="{FF2B5EF4-FFF2-40B4-BE49-F238E27FC236}">
                <a16:creationId xmlns:a16="http://schemas.microsoft.com/office/drawing/2014/main" id="{C642D5F4-C494-4909-96D4-74C0DE5E01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93" y="2577293"/>
            <a:ext cx="4762500" cy="2266950"/>
          </a:xfrm>
          <a:prstGeom prst="rect">
            <a:avLst/>
          </a:prstGeom>
        </p:spPr>
      </p:pic>
      <p:pic>
        <p:nvPicPr>
          <p:cNvPr id="8" name="Picture 7" descr="A picture containing train, track, building, old&#10;&#10;Description automatically generated">
            <a:extLst>
              <a:ext uri="{FF2B5EF4-FFF2-40B4-BE49-F238E27FC236}">
                <a16:creationId xmlns:a16="http://schemas.microsoft.com/office/drawing/2014/main" id="{E385F416-FCFF-44B8-A2FA-D5552754B1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262" y="2264907"/>
            <a:ext cx="5344781" cy="3439659"/>
          </a:xfrm>
          <a:prstGeom prst="rect">
            <a:avLst/>
          </a:prstGeom>
        </p:spPr>
      </p:pic>
      <p:pic>
        <p:nvPicPr>
          <p:cNvPr id="11" name="Picture 10" descr="A group of people wearing costumes&#10;&#10;Description automatically generated">
            <a:extLst>
              <a:ext uri="{FF2B5EF4-FFF2-40B4-BE49-F238E27FC236}">
                <a16:creationId xmlns:a16="http://schemas.microsoft.com/office/drawing/2014/main" id="{7F70D444-6825-44A0-BA9E-78945DA9CD8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052" y="-4342851"/>
            <a:ext cx="60960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55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2">
                <a:lumMod val="6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88531185-0B51-45A5-8724-B4842E297B4B}"/>
              </a:ext>
            </a:extLst>
          </p:cNvPr>
          <p:cNvGrpSpPr/>
          <p:nvPr/>
        </p:nvGrpSpPr>
        <p:grpSpPr>
          <a:xfrm>
            <a:off x="5116728" y="6091676"/>
            <a:ext cx="594360" cy="594360"/>
            <a:chOff x="3036665" y="5189408"/>
            <a:chExt cx="1226820" cy="122682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1C4D63E-2793-4262-9F87-6D22F7F854E4}"/>
                </a:ext>
              </a:extLst>
            </p:cNvPr>
            <p:cNvSpPr/>
            <p:nvPr/>
          </p:nvSpPr>
          <p:spPr>
            <a:xfrm>
              <a:off x="3036665" y="5189408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B0DB59B-9E8D-44F6-B7F0-3C5C66981EEF}"/>
                </a:ext>
              </a:extLst>
            </p:cNvPr>
            <p:cNvGrpSpPr/>
            <p:nvPr/>
          </p:nvGrpSpPr>
          <p:grpSpPr>
            <a:xfrm>
              <a:off x="3177634" y="5332377"/>
              <a:ext cx="940882" cy="940882"/>
              <a:chOff x="3177634" y="5332377"/>
              <a:chExt cx="940882" cy="940882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47D67F3-FE29-4BA2-811A-16318A28C100}"/>
                  </a:ext>
                </a:extLst>
              </p:cNvPr>
              <p:cNvSpPr/>
              <p:nvPr/>
            </p:nvSpPr>
            <p:spPr>
              <a:xfrm>
                <a:off x="3177634" y="5332377"/>
                <a:ext cx="940882" cy="940882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0000">
                    <a:schemeClr val="bg2">
                      <a:lumMod val="65000"/>
                    </a:schemeClr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0" name="Graphic 79" descr="Bar chart">
                <a:extLst>
                  <a:ext uri="{FF2B5EF4-FFF2-40B4-BE49-F238E27FC236}">
                    <a16:creationId xmlns:a16="http://schemas.microsoft.com/office/drawing/2014/main" id="{5DA598AC-8C51-441E-B881-CEFFF30C9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50163" y="5390185"/>
                <a:ext cx="787824" cy="787824"/>
              </a:xfrm>
              <a:prstGeom prst="rect">
                <a:avLst/>
              </a:prstGeom>
            </p:spPr>
          </p:pic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E4FF50-258C-497E-AB91-3D551B0915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988"/>
          <a:stretch>
            <a:fillRect/>
          </a:stretch>
        </p:blipFill>
        <p:spPr>
          <a:xfrm>
            <a:off x="0" y="1"/>
            <a:ext cx="12192000" cy="1933831"/>
          </a:xfrm>
          <a:custGeom>
            <a:avLst/>
            <a:gdLst>
              <a:gd name="connsiteX0" fmla="*/ 0 w 12192000"/>
              <a:gd name="connsiteY0" fmla="*/ 0 h 1933831"/>
              <a:gd name="connsiteX1" fmla="*/ 12192000 w 12192000"/>
              <a:gd name="connsiteY1" fmla="*/ 0 h 1933831"/>
              <a:gd name="connsiteX2" fmla="*/ 12192000 w 12192000"/>
              <a:gd name="connsiteY2" fmla="*/ 2808 h 1933831"/>
              <a:gd name="connsiteX3" fmla="*/ 0 w 12192000"/>
              <a:gd name="connsiteY3" fmla="*/ 1933831 h 193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3831">
                <a:moveTo>
                  <a:pt x="0" y="0"/>
                </a:moveTo>
                <a:lnTo>
                  <a:pt x="12192000" y="0"/>
                </a:lnTo>
                <a:lnTo>
                  <a:pt x="12192000" y="2808"/>
                </a:lnTo>
                <a:lnTo>
                  <a:pt x="0" y="1933831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38FF2596-B663-46BB-956C-8DE0C9BE9589}"/>
              </a:ext>
            </a:extLst>
          </p:cNvPr>
          <p:cNvGrpSpPr/>
          <p:nvPr/>
        </p:nvGrpSpPr>
        <p:grpSpPr>
          <a:xfrm>
            <a:off x="3805753" y="6097056"/>
            <a:ext cx="594360" cy="594360"/>
            <a:chOff x="7932515" y="2815590"/>
            <a:chExt cx="1226820" cy="122682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386ACC8-9422-447F-99B7-4A36DE51887A}"/>
                </a:ext>
              </a:extLst>
            </p:cNvPr>
            <p:cNvSpPr/>
            <p:nvPr/>
          </p:nvSpPr>
          <p:spPr>
            <a:xfrm>
              <a:off x="7932515" y="28155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61C58-C38E-471F-A49E-4DCE6493B33F}"/>
                </a:ext>
              </a:extLst>
            </p:cNvPr>
            <p:cNvSpPr/>
            <p:nvPr/>
          </p:nvSpPr>
          <p:spPr>
            <a:xfrm>
              <a:off x="8073484" y="29585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Graphic 83" descr="Head with gears">
              <a:extLst>
                <a:ext uri="{FF2B5EF4-FFF2-40B4-BE49-F238E27FC236}">
                  <a16:creationId xmlns:a16="http://schemas.microsoft.com/office/drawing/2014/main" id="{974F25CA-58D4-4724-8B97-5C79D7FD8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50733" y="3024704"/>
              <a:ext cx="786384" cy="786384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97705E2-8561-48B1-83E9-47B696D5A228}"/>
              </a:ext>
            </a:extLst>
          </p:cNvPr>
          <p:cNvGrpSpPr/>
          <p:nvPr/>
        </p:nvGrpSpPr>
        <p:grpSpPr>
          <a:xfrm>
            <a:off x="2492841" y="6097056"/>
            <a:ext cx="594360" cy="594360"/>
            <a:chOff x="1464903" y="3665986"/>
            <a:chExt cx="1226820" cy="122682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1C8C724-7CCD-4B15-8A0E-33129F90915B}"/>
                </a:ext>
              </a:extLst>
            </p:cNvPr>
            <p:cNvSpPr/>
            <p:nvPr/>
          </p:nvSpPr>
          <p:spPr>
            <a:xfrm>
              <a:off x="1464903" y="3665986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7CFC6E0-F6E5-467E-AF66-BF983B20174A}"/>
                </a:ext>
              </a:extLst>
            </p:cNvPr>
            <p:cNvSpPr/>
            <p:nvPr/>
          </p:nvSpPr>
          <p:spPr>
            <a:xfrm>
              <a:off x="1605872" y="3808955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1DEDE9A-737F-45B2-8DF1-CB5C5CF2C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496" y="3847579"/>
              <a:ext cx="863633" cy="863633"/>
            </a:xfrm>
            <a:prstGeom prst="rect">
              <a:avLst/>
            </a:prstGeom>
          </p:spPr>
        </p:pic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2FF4B9D-3C6D-420B-8000-29E437079078}"/>
              </a:ext>
            </a:extLst>
          </p:cNvPr>
          <p:cNvCxnSpPr>
            <a:stCxn id="87" idx="6"/>
            <a:endCxn id="83" idx="2"/>
          </p:cNvCxnSpPr>
          <p:nvPr/>
        </p:nvCxnSpPr>
        <p:spPr>
          <a:xfrm>
            <a:off x="3016968" y="6394236"/>
            <a:ext cx="857081" cy="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6E9E998-5CCF-4F5C-858A-D97AD91AAEB9}"/>
              </a:ext>
            </a:extLst>
          </p:cNvPr>
          <p:cNvGrpSpPr/>
          <p:nvPr/>
        </p:nvGrpSpPr>
        <p:grpSpPr>
          <a:xfrm>
            <a:off x="9060154" y="6106130"/>
            <a:ext cx="594360" cy="594360"/>
            <a:chOff x="2569785" y="2219325"/>
            <a:chExt cx="914400" cy="914400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0CE62A3F-35E9-4EB9-A7E3-4B5517A24D18}"/>
                </a:ext>
              </a:extLst>
            </p:cNvPr>
            <p:cNvSpPr/>
            <p:nvPr/>
          </p:nvSpPr>
          <p:spPr>
            <a:xfrm>
              <a:off x="2569785" y="2219325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00BDCB4F-8661-4105-AE79-33E1693936DE}"/>
                </a:ext>
              </a:extLst>
            </p:cNvPr>
            <p:cNvSpPr/>
            <p:nvPr/>
          </p:nvSpPr>
          <p:spPr>
            <a:xfrm>
              <a:off x="2674855" y="2325886"/>
              <a:ext cx="701279" cy="7012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Graphic 125" descr="Lightbulb">
              <a:extLst>
                <a:ext uri="{FF2B5EF4-FFF2-40B4-BE49-F238E27FC236}">
                  <a16:creationId xmlns:a16="http://schemas.microsoft.com/office/drawing/2014/main" id="{198C6D64-3FDC-4DE1-9843-066550BFE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32886" y="2384817"/>
              <a:ext cx="585216" cy="585216"/>
            </a:xfrm>
            <a:prstGeom prst="rect">
              <a:avLst/>
            </a:prstGeom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0529C4D-83BD-4858-9C52-09B6291C8FF6}"/>
              </a:ext>
            </a:extLst>
          </p:cNvPr>
          <p:cNvGrpSpPr/>
          <p:nvPr/>
        </p:nvGrpSpPr>
        <p:grpSpPr>
          <a:xfrm>
            <a:off x="7744489" y="6097057"/>
            <a:ext cx="594360" cy="594360"/>
            <a:chOff x="7932515" y="5025390"/>
            <a:chExt cx="1226820" cy="1226820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61425AA-3C3E-4304-A5B0-D7E1C183509C}"/>
                </a:ext>
              </a:extLst>
            </p:cNvPr>
            <p:cNvSpPr/>
            <p:nvPr/>
          </p:nvSpPr>
          <p:spPr>
            <a:xfrm>
              <a:off x="7932515" y="50253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8A6F5CB-4449-4DF0-8977-F870DE8DC025}"/>
                </a:ext>
              </a:extLst>
            </p:cNvPr>
            <p:cNvSpPr/>
            <p:nvPr/>
          </p:nvSpPr>
          <p:spPr>
            <a:xfrm>
              <a:off x="8073484" y="51683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0" name="Graphic 129" descr="Hourglass">
              <a:extLst>
                <a:ext uri="{FF2B5EF4-FFF2-40B4-BE49-F238E27FC236}">
                  <a16:creationId xmlns:a16="http://schemas.microsoft.com/office/drawing/2014/main" id="{6440EB20-AA8A-4451-8B64-CF7C08D0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150733" y="5262560"/>
              <a:ext cx="786384" cy="786384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C9CF97D-4903-4C2F-AE8B-81D3838E9A64}"/>
              </a:ext>
            </a:extLst>
          </p:cNvPr>
          <p:cNvGrpSpPr/>
          <p:nvPr/>
        </p:nvGrpSpPr>
        <p:grpSpPr>
          <a:xfrm>
            <a:off x="10109702" y="439396"/>
            <a:ext cx="1828800" cy="1828800"/>
            <a:chOff x="5484590" y="5107399"/>
            <a:chExt cx="1226820" cy="1226820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74430CB-DC5E-44FC-A304-10E06D1F9BEA}"/>
                </a:ext>
              </a:extLst>
            </p:cNvPr>
            <p:cNvSpPr/>
            <p:nvPr/>
          </p:nvSpPr>
          <p:spPr>
            <a:xfrm>
              <a:off x="5484590" y="5107399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41D8AB6-3981-4D67-8097-D4F817219BB5}"/>
                </a:ext>
              </a:extLst>
            </p:cNvPr>
            <p:cNvSpPr/>
            <p:nvPr/>
          </p:nvSpPr>
          <p:spPr>
            <a:xfrm>
              <a:off x="5625559" y="5250368"/>
              <a:ext cx="940882" cy="940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Graphic 133" descr="Earth globe Americas">
              <a:extLst>
                <a:ext uri="{FF2B5EF4-FFF2-40B4-BE49-F238E27FC236}">
                  <a16:creationId xmlns:a16="http://schemas.microsoft.com/office/drawing/2014/main" id="{68CF04FB-3CC9-419A-921B-688CEB7CD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702808" y="5322857"/>
              <a:ext cx="786384" cy="786384"/>
            </a:xfrm>
            <a:prstGeom prst="rect">
              <a:avLst/>
            </a:prstGeom>
          </p:spPr>
        </p:pic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D22D45F-0D3A-4AEC-8BE1-A4EF70C0C459}"/>
              </a:ext>
            </a:extLst>
          </p:cNvPr>
          <p:cNvCxnSpPr>
            <a:stCxn id="129" idx="6"/>
            <a:endCxn id="125" idx="2"/>
          </p:cNvCxnSpPr>
          <p:nvPr/>
        </p:nvCxnSpPr>
        <p:spPr>
          <a:xfrm>
            <a:off x="8268616" y="6394237"/>
            <a:ext cx="859834" cy="9074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95113E7-876E-4BD5-BEB8-3E076255CB3A}"/>
              </a:ext>
            </a:extLst>
          </p:cNvPr>
          <p:cNvCxnSpPr>
            <a:stCxn id="82" idx="6"/>
            <a:endCxn id="77" idx="2"/>
          </p:cNvCxnSpPr>
          <p:nvPr/>
        </p:nvCxnSpPr>
        <p:spPr>
          <a:xfrm flipV="1">
            <a:off x="4400113" y="6388856"/>
            <a:ext cx="716615" cy="538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F22C284-3209-4236-AC38-282AE5A46A0E}"/>
              </a:ext>
            </a:extLst>
          </p:cNvPr>
          <p:cNvSpPr txBox="1"/>
          <p:nvPr/>
        </p:nvSpPr>
        <p:spPr>
          <a:xfrm>
            <a:off x="2266950" y="40163"/>
            <a:ext cx="5746340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Path to Success</a:t>
            </a:r>
          </a:p>
        </p:txBody>
      </p:sp>
      <p:pic>
        <p:nvPicPr>
          <p:cNvPr id="6" name="Picture 5" descr="A close up of a car&#10;&#10;Description automatically generated">
            <a:extLst>
              <a:ext uri="{FF2B5EF4-FFF2-40B4-BE49-F238E27FC236}">
                <a16:creationId xmlns:a16="http://schemas.microsoft.com/office/drawing/2014/main" id="{C642D5F4-C494-4909-96D4-74C0DE5E01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59879" y="2295525"/>
            <a:ext cx="4762500" cy="2266950"/>
          </a:xfrm>
          <a:prstGeom prst="rect">
            <a:avLst/>
          </a:prstGeom>
        </p:spPr>
      </p:pic>
      <p:pic>
        <p:nvPicPr>
          <p:cNvPr id="8" name="Picture 7" descr="A picture containing train, track, building, old&#10;&#10;Description automatically generated">
            <a:extLst>
              <a:ext uri="{FF2B5EF4-FFF2-40B4-BE49-F238E27FC236}">
                <a16:creationId xmlns:a16="http://schemas.microsoft.com/office/drawing/2014/main" id="{E385F416-FCFF-44B8-A2FA-D5552754B1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59" y="7479838"/>
            <a:ext cx="5344781" cy="3439659"/>
          </a:xfrm>
          <a:prstGeom prst="rect">
            <a:avLst/>
          </a:prstGeom>
        </p:spPr>
      </p:pic>
      <p:pic>
        <p:nvPicPr>
          <p:cNvPr id="11" name="Picture 10" descr="A group of people wearing costumes&#10;&#10;Description automatically generated">
            <a:extLst>
              <a:ext uri="{FF2B5EF4-FFF2-40B4-BE49-F238E27FC236}">
                <a16:creationId xmlns:a16="http://schemas.microsoft.com/office/drawing/2014/main" id="{7F70D444-6825-44A0-BA9E-78945DA9CD8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49" y="1755616"/>
            <a:ext cx="6096000" cy="3981450"/>
          </a:xfrm>
          <a:prstGeom prst="rect">
            <a:avLst/>
          </a:prstGeom>
        </p:spPr>
      </p:pic>
      <p:pic>
        <p:nvPicPr>
          <p:cNvPr id="5" name="Picture 4" descr="A small bird sitting on a branch&#10;&#10;Description automatically generated">
            <a:extLst>
              <a:ext uri="{FF2B5EF4-FFF2-40B4-BE49-F238E27FC236}">
                <a16:creationId xmlns:a16="http://schemas.microsoft.com/office/drawing/2014/main" id="{BF2AA40F-B337-4B13-B42E-6B74DF4934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8" y="3152758"/>
            <a:ext cx="3183429" cy="2318877"/>
          </a:xfrm>
          <a:prstGeom prst="rect">
            <a:avLst/>
          </a:prstGeom>
        </p:spPr>
      </p:pic>
      <p:pic>
        <p:nvPicPr>
          <p:cNvPr id="9" name="Picture 8" descr="A person in a blue shirt&#10;&#10;Description automatically generated">
            <a:extLst>
              <a:ext uri="{FF2B5EF4-FFF2-40B4-BE49-F238E27FC236}">
                <a16:creationId xmlns:a16="http://schemas.microsoft.com/office/drawing/2014/main" id="{1D7571AA-201D-4AFF-9818-F8FD7B5973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52" y="2671680"/>
            <a:ext cx="2811200" cy="279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61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2">
                <a:lumMod val="6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1EF212E-3264-4834-95AA-DCDA6479D361}"/>
              </a:ext>
            </a:extLst>
          </p:cNvPr>
          <p:cNvSpPr/>
          <p:nvPr/>
        </p:nvSpPr>
        <p:spPr>
          <a:xfrm>
            <a:off x="6790020" y="1054071"/>
            <a:ext cx="2587752" cy="1490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B724D04-DD73-48A7-97B6-F64B6FF04DA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8130" y="1053972"/>
            <a:ext cx="2590800" cy="1490939"/>
          </a:xfrm>
          <a:prstGeom prst="rect">
            <a:avLst/>
          </a:prstGeom>
          <a:ln>
            <a:noFill/>
          </a:ln>
        </p:spPr>
      </p:pic>
      <p:pic>
        <p:nvPicPr>
          <p:cNvPr id="18" name="Picture 17" descr="A person holding a sign&#10;&#10;Description automatically generated">
            <a:extLst>
              <a:ext uri="{FF2B5EF4-FFF2-40B4-BE49-F238E27FC236}">
                <a16:creationId xmlns:a16="http://schemas.microsoft.com/office/drawing/2014/main" id="{6C1EB8F7-692D-437F-8E84-2FBBE338C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31" y="1060931"/>
            <a:ext cx="2587752" cy="145488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61F9C74-88D2-439E-9CB4-EC7600A91C80}"/>
              </a:ext>
            </a:extLst>
          </p:cNvPr>
          <p:cNvSpPr/>
          <p:nvPr/>
        </p:nvSpPr>
        <p:spPr>
          <a:xfrm>
            <a:off x="3403018" y="2175262"/>
            <a:ext cx="2587752" cy="1325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6F10DA-CB2F-4771-82AF-5F72819C027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45285" y="2202128"/>
            <a:ext cx="2590800" cy="1323975"/>
          </a:xfrm>
          <a:prstGeom prst="rect">
            <a:avLst/>
          </a:prstGeom>
          <a:ln>
            <a:noFill/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643ED59-9141-4B53-9E48-85C1A2CDA283}"/>
              </a:ext>
            </a:extLst>
          </p:cNvPr>
          <p:cNvSpPr/>
          <p:nvPr/>
        </p:nvSpPr>
        <p:spPr>
          <a:xfrm>
            <a:off x="3406318" y="2172692"/>
            <a:ext cx="2590800" cy="135331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i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6F1D19-942D-4CF0-ABB9-D404B5F0D6CA}"/>
              </a:ext>
            </a:extLst>
          </p:cNvPr>
          <p:cNvSpPr/>
          <p:nvPr/>
        </p:nvSpPr>
        <p:spPr>
          <a:xfrm>
            <a:off x="464604" y="3890141"/>
            <a:ext cx="2532888" cy="1353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CB6E3-F29D-49D7-A177-CCDFE1BB6BC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1877" y="3906433"/>
            <a:ext cx="2533650" cy="13525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5C7980-E584-4419-AA7B-BD5AE898D7E9}"/>
              </a:ext>
            </a:extLst>
          </p:cNvPr>
          <p:cNvSpPr/>
          <p:nvPr/>
        </p:nvSpPr>
        <p:spPr>
          <a:xfrm>
            <a:off x="464604" y="3891164"/>
            <a:ext cx="2532888" cy="1353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1" dirty="0">
                <a:solidFill>
                  <a:schemeClr val="tx1"/>
                </a:solidFill>
              </a:rPr>
              <a:t>P</a:t>
            </a:r>
            <a:r>
              <a:rPr lang="en-US" sz="4000" dirty="0">
                <a:solidFill>
                  <a:schemeClr val="tx1"/>
                </a:solidFill>
              </a:rPr>
              <a:t>(</a:t>
            </a:r>
            <a:r>
              <a:rPr lang="en-US" sz="4000" i="1" dirty="0">
                <a:solidFill>
                  <a:schemeClr val="tx1"/>
                </a:solidFill>
              </a:rPr>
              <a:t>Y|</a:t>
            </a:r>
            <a:r>
              <a:rPr lang="en-US" sz="4000" b="1" dirty="0">
                <a:solidFill>
                  <a:schemeClr val="tx1"/>
                </a:solidFill>
              </a:rPr>
              <a:t>X</a:t>
            </a:r>
            <a:r>
              <a:rPr lang="en-US" sz="4000" dirty="0">
                <a:solidFill>
                  <a:schemeClr val="tx1"/>
                </a:solidFill>
              </a:rPr>
              <a:t>)</a:t>
            </a:r>
            <a:endParaRPr lang="en-US" sz="4000" i="1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8369A8-9360-4497-B27C-AAF9B0EBE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5220" y="3652187"/>
            <a:ext cx="2543175" cy="1304925"/>
          </a:xfrm>
          <a:prstGeom prst="rect">
            <a:avLst/>
          </a:prstGeom>
          <a:ln>
            <a:noFill/>
          </a:ln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88531185-0B51-45A5-8724-B4842E297B4B}"/>
              </a:ext>
            </a:extLst>
          </p:cNvPr>
          <p:cNvGrpSpPr/>
          <p:nvPr/>
        </p:nvGrpSpPr>
        <p:grpSpPr>
          <a:xfrm>
            <a:off x="5116728" y="6091676"/>
            <a:ext cx="594360" cy="594360"/>
            <a:chOff x="3036665" y="5189408"/>
            <a:chExt cx="1226820" cy="122682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1C4D63E-2793-4262-9F87-6D22F7F854E4}"/>
                </a:ext>
              </a:extLst>
            </p:cNvPr>
            <p:cNvSpPr/>
            <p:nvPr/>
          </p:nvSpPr>
          <p:spPr>
            <a:xfrm>
              <a:off x="3036665" y="5189408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B0DB59B-9E8D-44F6-B7F0-3C5C66981EEF}"/>
                </a:ext>
              </a:extLst>
            </p:cNvPr>
            <p:cNvGrpSpPr/>
            <p:nvPr/>
          </p:nvGrpSpPr>
          <p:grpSpPr>
            <a:xfrm>
              <a:off x="3177634" y="5332377"/>
              <a:ext cx="940882" cy="940882"/>
              <a:chOff x="3177634" y="5332377"/>
              <a:chExt cx="940882" cy="940882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47D67F3-FE29-4BA2-811A-16318A28C100}"/>
                  </a:ext>
                </a:extLst>
              </p:cNvPr>
              <p:cNvSpPr/>
              <p:nvPr/>
            </p:nvSpPr>
            <p:spPr>
              <a:xfrm>
                <a:off x="3177634" y="5332377"/>
                <a:ext cx="940882" cy="940882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0000">
                    <a:schemeClr val="bg2">
                      <a:lumMod val="65000"/>
                    </a:schemeClr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0" name="Graphic 79" descr="Bar chart">
                <a:extLst>
                  <a:ext uri="{FF2B5EF4-FFF2-40B4-BE49-F238E27FC236}">
                    <a16:creationId xmlns:a16="http://schemas.microsoft.com/office/drawing/2014/main" id="{5DA598AC-8C51-441E-B881-CEFFF30C9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250163" y="5390185"/>
                <a:ext cx="787824" cy="787824"/>
              </a:xfrm>
              <a:prstGeom prst="rect">
                <a:avLst/>
              </a:prstGeom>
            </p:spPr>
          </p:pic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E4FF50-258C-497E-AB91-3D551B09152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2988"/>
          <a:stretch>
            <a:fillRect/>
          </a:stretch>
        </p:blipFill>
        <p:spPr>
          <a:xfrm>
            <a:off x="0" y="1"/>
            <a:ext cx="12192000" cy="1933831"/>
          </a:xfrm>
          <a:custGeom>
            <a:avLst/>
            <a:gdLst>
              <a:gd name="connsiteX0" fmla="*/ 0 w 12192000"/>
              <a:gd name="connsiteY0" fmla="*/ 0 h 1933831"/>
              <a:gd name="connsiteX1" fmla="*/ 12192000 w 12192000"/>
              <a:gd name="connsiteY1" fmla="*/ 0 h 1933831"/>
              <a:gd name="connsiteX2" fmla="*/ 12192000 w 12192000"/>
              <a:gd name="connsiteY2" fmla="*/ 2808 h 1933831"/>
              <a:gd name="connsiteX3" fmla="*/ 0 w 12192000"/>
              <a:gd name="connsiteY3" fmla="*/ 1933831 h 193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3831">
                <a:moveTo>
                  <a:pt x="0" y="0"/>
                </a:moveTo>
                <a:lnTo>
                  <a:pt x="12192000" y="0"/>
                </a:lnTo>
                <a:lnTo>
                  <a:pt x="12192000" y="2808"/>
                </a:lnTo>
                <a:lnTo>
                  <a:pt x="0" y="1933831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38FF2596-B663-46BB-956C-8DE0C9BE9589}"/>
              </a:ext>
            </a:extLst>
          </p:cNvPr>
          <p:cNvGrpSpPr/>
          <p:nvPr/>
        </p:nvGrpSpPr>
        <p:grpSpPr>
          <a:xfrm>
            <a:off x="3805753" y="6097056"/>
            <a:ext cx="594360" cy="594360"/>
            <a:chOff x="7932515" y="2815590"/>
            <a:chExt cx="1226820" cy="122682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386ACC8-9422-447F-99B7-4A36DE51887A}"/>
                </a:ext>
              </a:extLst>
            </p:cNvPr>
            <p:cNvSpPr/>
            <p:nvPr/>
          </p:nvSpPr>
          <p:spPr>
            <a:xfrm>
              <a:off x="7932515" y="28155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61C58-C38E-471F-A49E-4DCE6493B33F}"/>
                </a:ext>
              </a:extLst>
            </p:cNvPr>
            <p:cNvSpPr/>
            <p:nvPr/>
          </p:nvSpPr>
          <p:spPr>
            <a:xfrm>
              <a:off x="8073484" y="29585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Graphic 83" descr="Head with gears">
              <a:extLst>
                <a:ext uri="{FF2B5EF4-FFF2-40B4-BE49-F238E27FC236}">
                  <a16:creationId xmlns:a16="http://schemas.microsoft.com/office/drawing/2014/main" id="{974F25CA-58D4-4724-8B97-5C79D7FD8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50733" y="3024704"/>
              <a:ext cx="786384" cy="786384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97705E2-8561-48B1-83E9-47B696D5A228}"/>
              </a:ext>
            </a:extLst>
          </p:cNvPr>
          <p:cNvGrpSpPr/>
          <p:nvPr/>
        </p:nvGrpSpPr>
        <p:grpSpPr>
          <a:xfrm>
            <a:off x="2492841" y="6097056"/>
            <a:ext cx="594360" cy="594360"/>
            <a:chOff x="1464903" y="3665986"/>
            <a:chExt cx="1226820" cy="122682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1C8C724-7CCD-4B15-8A0E-33129F90915B}"/>
                </a:ext>
              </a:extLst>
            </p:cNvPr>
            <p:cNvSpPr/>
            <p:nvPr/>
          </p:nvSpPr>
          <p:spPr>
            <a:xfrm>
              <a:off x="1464903" y="3665986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7CFC6E0-F6E5-467E-AF66-BF983B20174A}"/>
                </a:ext>
              </a:extLst>
            </p:cNvPr>
            <p:cNvSpPr/>
            <p:nvPr/>
          </p:nvSpPr>
          <p:spPr>
            <a:xfrm>
              <a:off x="1605872" y="3808955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1DEDE9A-737F-45B2-8DF1-CB5C5CF2C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496" y="3847579"/>
              <a:ext cx="863633" cy="863633"/>
            </a:xfrm>
            <a:prstGeom prst="rect">
              <a:avLst/>
            </a:prstGeom>
          </p:spPr>
        </p:pic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2FF4B9D-3C6D-420B-8000-29E437079078}"/>
              </a:ext>
            </a:extLst>
          </p:cNvPr>
          <p:cNvCxnSpPr>
            <a:stCxn id="87" idx="6"/>
            <a:endCxn id="83" idx="2"/>
          </p:cNvCxnSpPr>
          <p:nvPr/>
        </p:nvCxnSpPr>
        <p:spPr>
          <a:xfrm>
            <a:off x="3016968" y="6394236"/>
            <a:ext cx="857081" cy="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6E9E998-5CCF-4F5C-858A-D97AD91AAEB9}"/>
              </a:ext>
            </a:extLst>
          </p:cNvPr>
          <p:cNvGrpSpPr/>
          <p:nvPr/>
        </p:nvGrpSpPr>
        <p:grpSpPr>
          <a:xfrm>
            <a:off x="9060154" y="6106130"/>
            <a:ext cx="594360" cy="594360"/>
            <a:chOff x="2569785" y="2219325"/>
            <a:chExt cx="914400" cy="914400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0CE62A3F-35E9-4EB9-A7E3-4B5517A24D18}"/>
                </a:ext>
              </a:extLst>
            </p:cNvPr>
            <p:cNvSpPr/>
            <p:nvPr/>
          </p:nvSpPr>
          <p:spPr>
            <a:xfrm>
              <a:off x="2569785" y="2219325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00BDCB4F-8661-4105-AE79-33E1693936DE}"/>
                </a:ext>
              </a:extLst>
            </p:cNvPr>
            <p:cNvSpPr/>
            <p:nvPr/>
          </p:nvSpPr>
          <p:spPr>
            <a:xfrm>
              <a:off x="2674855" y="2325886"/>
              <a:ext cx="701279" cy="7012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Graphic 125" descr="Lightbulb">
              <a:extLst>
                <a:ext uri="{FF2B5EF4-FFF2-40B4-BE49-F238E27FC236}">
                  <a16:creationId xmlns:a16="http://schemas.microsoft.com/office/drawing/2014/main" id="{198C6D64-3FDC-4DE1-9843-066550BFE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732886" y="2384817"/>
              <a:ext cx="585216" cy="585216"/>
            </a:xfrm>
            <a:prstGeom prst="rect">
              <a:avLst/>
            </a:prstGeom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0529C4D-83BD-4858-9C52-09B6291C8FF6}"/>
              </a:ext>
            </a:extLst>
          </p:cNvPr>
          <p:cNvGrpSpPr/>
          <p:nvPr/>
        </p:nvGrpSpPr>
        <p:grpSpPr>
          <a:xfrm>
            <a:off x="7744489" y="6097057"/>
            <a:ext cx="594360" cy="594360"/>
            <a:chOff x="7932515" y="5025390"/>
            <a:chExt cx="1226820" cy="1226820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61425AA-3C3E-4304-A5B0-D7E1C183509C}"/>
                </a:ext>
              </a:extLst>
            </p:cNvPr>
            <p:cNvSpPr/>
            <p:nvPr/>
          </p:nvSpPr>
          <p:spPr>
            <a:xfrm>
              <a:off x="7932515" y="50253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8A6F5CB-4449-4DF0-8977-F870DE8DC025}"/>
                </a:ext>
              </a:extLst>
            </p:cNvPr>
            <p:cNvSpPr/>
            <p:nvPr/>
          </p:nvSpPr>
          <p:spPr>
            <a:xfrm>
              <a:off x="8073484" y="51683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0" name="Graphic 129" descr="Hourglass">
              <a:extLst>
                <a:ext uri="{FF2B5EF4-FFF2-40B4-BE49-F238E27FC236}">
                  <a16:creationId xmlns:a16="http://schemas.microsoft.com/office/drawing/2014/main" id="{6440EB20-AA8A-4451-8B64-CF7C08D0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150733" y="5262560"/>
              <a:ext cx="786384" cy="786384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C9CF97D-4903-4C2F-AE8B-81D3838E9A64}"/>
              </a:ext>
            </a:extLst>
          </p:cNvPr>
          <p:cNvGrpSpPr/>
          <p:nvPr/>
        </p:nvGrpSpPr>
        <p:grpSpPr>
          <a:xfrm>
            <a:off x="10109702" y="439396"/>
            <a:ext cx="1828800" cy="1828800"/>
            <a:chOff x="5484590" y="5107399"/>
            <a:chExt cx="1226820" cy="1226820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74430CB-DC5E-44FC-A304-10E06D1F9BEA}"/>
                </a:ext>
              </a:extLst>
            </p:cNvPr>
            <p:cNvSpPr/>
            <p:nvPr/>
          </p:nvSpPr>
          <p:spPr>
            <a:xfrm>
              <a:off x="5484590" y="5107399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41D8AB6-3981-4D67-8097-D4F817219BB5}"/>
                </a:ext>
              </a:extLst>
            </p:cNvPr>
            <p:cNvSpPr/>
            <p:nvPr/>
          </p:nvSpPr>
          <p:spPr>
            <a:xfrm>
              <a:off x="5625559" y="5250368"/>
              <a:ext cx="940882" cy="940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Graphic 133" descr="Earth globe Americas">
              <a:extLst>
                <a:ext uri="{FF2B5EF4-FFF2-40B4-BE49-F238E27FC236}">
                  <a16:creationId xmlns:a16="http://schemas.microsoft.com/office/drawing/2014/main" id="{68CF04FB-3CC9-419A-921B-688CEB7CD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702808" y="5322857"/>
              <a:ext cx="786384" cy="786384"/>
            </a:xfrm>
            <a:prstGeom prst="rect">
              <a:avLst/>
            </a:prstGeom>
          </p:spPr>
        </p:pic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D22D45F-0D3A-4AEC-8BE1-A4EF70C0C459}"/>
              </a:ext>
            </a:extLst>
          </p:cNvPr>
          <p:cNvCxnSpPr>
            <a:stCxn id="129" idx="6"/>
            <a:endCxn id="125" idx="2"/>
          </p:cNvCxnSpPr>
          <p:nvPr/>
        </p:nvCxnSpPr>
        <p:spPr>
          <a:xfrm>
            <a:off x="8268616" y="6394237"/>
            <a:ext cx="859834" cy="9074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95113E7-876E-4BD5-BEB8-3E076255CB3A}"/>
              </a:ext>
            </a:extLst>
          </p:cNvPr>
          <p:cNvCxnSpPr>
            <a:stCxn id="82" idx="6"/>
            <a:endCxn id="77" idx="2"/>
          </p:cNvCxnSpPr>
          <p:nvPr/>
        </p:nvCxnSpPr>
        <p:spPr>
          <a:xfrm flipV="1">
            <a:off x="4400113" y="6388856"/>
            <a:ext cx="716615" cy="538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F22C284-3209-4236-AC38-282AE5A46A0E}"/>
              </a:ext>
            </a:extLst>
          </p:cNvPr>
          <p:cNvSpPr txBox="1"/>
          <p:nvPr/>
        </p:nvSpPr>
        <p:spPr>
          <a:xfrm>
            <a:off x="2266950" y="40163"/>
            <a:ext cx="5746340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Path to Success</a:t>
            </a:r>
          </a:p>
        </p:txBody>
      </p:sp>
      <p:pic>
        <p:nvPicPr>
          <p:cNvPr id="22" name="Picture 21" descr="A tree in a forest&#10;&#10;Description automatically generated">
            <a:extLst>
              <a:ext uri="{FF2B5EF4-FFF2-40B4-BE49-F238E27FC236}">
                <a16:creationId xmlns:a16="http://schemas.microsoft.com/office/drawing/2014/main" id="{28DEA140-3F9A-4341-8A00-C327501DDC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378" y="3645684"/>
            <a:ext cx="2520855" cy="13075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0D6C85-DC40-4415-B38A-556B4274FF6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32394" y="5062590"/>
            <a:ext cx="2028825" cy="42862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5D5C1D5-D59E-4BF1-99B3-432C56CD1C6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48399" y="2652047"/>
            <a:ext cx="2028825" cy="42862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9CCE97D-652C-48DF-ABAF-A21B0D68826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44007" y="3632376"/>
            <a:ext cx="2028825" cy="4286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293BFE6-9DB7-46D8-9797-B32F585390E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4260" y="5328247"/>
            <a:ext cx="1933575" cy="3524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BC5FB47-17ED-4FD7-AE39-729392FAD951}"/>
              </a:ext>
            </a:extLst>
          </p:cNvPr>
          <p:cNvSpPr txBox="1"/>
          <p:nvPr/>
        </p:nvSpPr>
        <p:spPr>
          <a:xfrm>
            <a:off x="762000" y="3470999"/>
            <a:ext cx="1864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Probability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FCEEE55-4755-4A17-BBD0-026558C4C260}"/>
              </a:ext>
            </a:extLst>
          </p:cNvPr>
          <p:cNvSpPr txBox="1"/>
          <p:nvPr/>
        </p:nvSpPr>
        <p:spPr>
          <a:xfrm>
            <a:off x="3705907" y="1686165"/>
            <a:ext cx="202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Linear Algebra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588EB64-3E2E-4ACE-BCBC-DE12E470A7D4}"/>
              </a:ext>
            </a:extLst>
          </p:cNvPr>
          <p:cNvSpPr txBox="1"/>
          <p:nvPr/>
        </p:nvSpPr>
        <p:spPr>
          <a:xfrm>
            <a:off x="7598917" y="578956"/>
            <a:ext cx="202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Neighbors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B88EDCF-B72A-484A-A7E7-C6ABECF625E6}"/>
              </a:ext>
            </a:extLst>
          </p:cNvPr>
          <p:cNvSpPr txBox="1"/>
          <p:nvPr/>
        </p:nvSpPr>
        <p:spPr>
          <a:xfrm>
            <a:off x="8318751" y="3170711"/>
            <a:ext cx="202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Trees</a:t>
            </a:r>
          </a:p>
        </p:txBody>
      </p:sp>
    </p:spTree>
    <p:extLst>
      <p:ext uri="{BB962C8B-B14F-4D97-AF65-F5344CB8AC3E}">
        <p14:creationId xmlns:p14="http://schemas.microsoft.com/office/powerpoint/2010/main" val="47621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1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21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7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21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5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44" grpId="0" animBg="1"/>
      <p:bldP spid="44" grpId="1" animBg="1"/>
      <p:bldP spid="23" grpId="0" animBg="1"/>
      <p:bldP spid="7" grpId="0" animBg="1"/>
      <p:bldP spid="7" grpId="1" animBg="1"/>
      <p:bldP spid="28" grpId="0"/>
      <p:bldP spid="63" grpId="0"/>
      <p:bldP spid="64" grpId="0"/>
      <p:bldP spid="6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2">
                <a:lumMod val="6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88531185-0B51-45A5-8724-B4842E297B4B}"/>
              </a:ext>
            </a:extLst>
          </p:cNvPr>
          <p:cNvGrpSpPr/>
          <p:nvPr/>
        </p:nvGrpSpPr>
        <p:grpSpPr>
          <a:xfrm>
            <a:off x="5116728" y="6091676"/>
            <a:ext cx="594360" cy="594360"/>
            <a:chOff x="3036665" y="5189408"/>
            <a:chExt cx="1226820" cy="122682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1C4D63E-2793-4262-9F87-6D22F7F854E4}"/>
                </a:ext>
              </a:extLst>
            </p:cNvPr>
            <p:cNvSpPr/>
            <p:nvPr/>
          </p:nvSpPr>
          <p:spPr>
            <a:xfrm>
              <a:off x="3036665" y="5189408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B0DB59B-9E8D-44F6-B7F0-3C5C66981EEF}"/>
                </a:ext>
              </a:extLst>
            </p:cNvPr>
            <p:cNvGrpSpPr/>
            <p:nvPr/>
          </p:nvGrpSpPr>
          <p:grpSpPr>
            <a:xfrm>
              <a:off x="3177634" y="5332377"/>
              <a:ext cx="940882" cy="940882"/>
              <a:chOff x="3177634" y="5332377"/>
              <a:chExt cx="940882" cy="940882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47D67F3-FE29-4BA2-811A-16318A28C100}"/>
                  </a:ext>
                </a:extLst>
              </p:cNvPr>
              <p:cNvSpPr/>
              <p:nvPr/>
            </p:nvSpPr>
            <p:spPr>
              <a:xfrm>
                <a:off x="3177634" y="5332377"/>
                <a:ext cx="940882" cy="940882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0000">
                    <a:schemeClr val="bg2">
                      <a:lumMod val="65000"/>
                    </a:schemeClr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0" name="Graphic 79" descr="Bar chart">
                <a:extLst>
                  <a:ext uri="{FF2B5EF4-FFF2-40B4-BE49-F238E27FC236}">
                    <a16:creationId xmlns:a16="http://schemas.microsoft.com/office/drawing/2014/main" id="{5DA598AC-8C51-441E-B881-CEFFF30C9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50163" y="5390185"/>
                <a:ext cx="787824" cy="787824"/>
              </a:xfrm>
              <a:prstGeom prst="rect">
                <a:avLst/>
              </a:prstGeom>
            </p:spPr>
          </p:pic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E4FF50-258C-497E-AB91-3D551B0915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988"/>
          <a:stretch>
            <a:fillRect/>
          </a:stretch>
        </p:blipFill>
        <p:spPr>
          <a:xfrm>
            <a:off x="0" y="1"/>
            <a:ext cx="12192000" cy="1933831"/>
          </a:xfrm>
          <a:custGeom>
            <a:avLst/>
            <a:gdLst>
              <a:gd name="connsiteX0" fmla="*/ 0 w 12192000"/>
              <a:gd name="connsiteY0" fmla="*/ 0 h 1933831"/>
              <a:gd name="connsiteX1" fmla="*/ 12192000 w 12192000"/>
              <a:gd name="connsiteY1" fmla="*/ 0 h 1933831"/>
              <a:gd name="connsiteX2" fmla="*/ 12192000 w 12192000"/>
              <a:gd name="connsiteY2" fmla="*/ 2808 h 1933831"/>
              <a:gd name="connsiteX3" fmla="*/ 0 w 12192000"/>
              <a:gd name="connsiteY3" fmla="*/ 1933831 h 193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3831">
                <a:moveTo>
                  <a:pt x="0" y="0"/>
                </a:moveTo>
                <a:lnTo>
                  <a:pt x="12192000" y="0"/>
                </a:lnTo>
                <a:lnTo>
                  <a:pt x="12192000" y="2808"/>
                </a:lnTo>
                <a:lnTo>
                  <a:pt x="0" y="1933831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38FF2596-B663-46BB-956C-8DE0C9BE9589}"/>
              </a:ext>
            </a:extLst>
          </p:cNvPr>
          <p:cNvGrpSpPr/>
          <p:nvPr/>
        </p:nvGrpSpPr>
        <p:grpSpPr>
          <a:xfrm>
            <a:off x="3805753" y="6097056"/>
            <a:ext cx="594360" cy="594360"/>
            <a:chOff x="7932515" y="2815590"/>
            <a:chExt cx="1226820" cy="122682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386ACC8-9422-447F-99B7-4A36DE51887A}"/>
                </a:ext>
              </a:extLst>
            </p:cNvPr>
            <p:cNvSpPr/>
            <p:nvPr/>
          </p:nvSpPr>
          <p:spPr>
            <a:xfrm>
              <a:off x="7932515" y="28155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61C58-C38E-471F-A49E-4DCE6493B33F}"/>
                </a:ext>
              </a:extLst>
            </p:cNvPr>
            <p:cNvSpPr/>
            <p:nvPr/>
          </p:nvSpPr>
          <p:spPr>
            <a:xfrm>
              <a:off x="8073484" y="29585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Graphic 83" descr="Head with gears">
              <a:extLst>
                <a:ext uri="{FF2B5EF4-FFF2-40B4-BE49-F238E27FC236}">
                  <a16:creationId xmlns:a16="http://schemas.microsoft.com/office/drawing/2014/main" id="{974F25CA-58D4-4724-8B97-5C79D7FD8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50733" y="3024704"/>
              <a:ext cx="786384" cy="786384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97705E2-8561-48B1-83E9-47B696D5A228}"/>
              </a:ext>
            </a:extLst>
          </p:cNvPr>
          <p:cNvGrpSpPr/>
          <p:nvPr/>
        </p:nvGrpSpPr>
        <p:grpSpPr>
          <a:xfrm>
            <a:off x="2492841" y="6097056"/>
            <a:ext cx="594360" cy="594360"/>
            <a:chOff x="1464903" y="3665986"/>
            <a:chExt cx="1226820" cy="122682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1C8C724-7CCD-4B15-8A0E-33129F90915B}"/>
                </a:ext>
              </a:extLst>
            </p:cNvPr>
            <p:cNvSpPr/>
            <p:nvPr/>
          </p:nvSpPr>
          <p:spPr>
            <a:xfrm>
              <a:off x="1464903" y="3665986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7CFC6E0-F6E5-467E-AF66-BF983B20174A}"/>
                </a:ext>
              </a:extLst>
            </p:cNvPr>
            <p:cNvSpPr/>
            <p:nvPr/>
          </p:nvSpPr>
          <p:spPr>
            <a:xfrm>
              <a:off x="1605872" y="3808955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1DEDE9A-737F-45B2-8DF1-CB5C5CF2C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496" y="3847579"/>
              <a:ext cx="863633" cy="863633"/>
            </a:xfrm>
            <a:prstGeom prst="rect">
              <a:avLst/>
            </a:prstGeom>
          </p:spPr>
        </p:pic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2FF4B9D-3C6D-420B-8000-29E437079078}"/>
              </a:ext>
            </a:extLst>
          </p:cNvPr>
          <p:cNvCxnSpPr>
            <a:stCxn id="87" idx="6"/>
            <a:endCxn id="83" idx="2"/>
          </p:cNvCxnSpPr>
          <p:nvPr/>
        </p:nvCxnSpPr>
        <p:spPr>
          <a:xfrm>
            <a:off x="3016968" y="6394236"/>
            <a:ext cx="857081" cy="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6E9E998-5CCF-4F5C-858A-D97AD91AAEB9}"/>
              </a:ext>
            </a:extLst>
          </p:cNvPr>
          <p:cNvGrpSpPr/>
          <p:nvPr/>
        </p:nvGrpSpPr>
        <p:grpSpPr>
          <a:xfrm>
            <a:off x="9060154" y="6106130"/>
            <a:ext cx="594360" cy="594360"/>
            <a:chOff x="2569785" y="2219325"/>
            <a:chExt cx="914400" cy="914400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0CE62A3F-35E9-4EB9-A7E3-4B5517A24D18}"/>
                </a:ext>
              </a:extLst>
            </p:cNvPr>
            <p:cNvSpPr/>
            <p:nvPr/>
          </p:nvSpPr>
          <p:spPr>
            <a:xfrm>
              <a:off x="2569785" y="2219325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00BDCB4F-8661-4105-AE79-33E1693936DE}"/>
                </a:ext>
              </a:extLst>
            </p:cNvPr>
            <p:cNvSpPr/>
            <p:nvPr/>
          </p:nvSpPr>
          <p:spPr>
            <a:xfrm>
              <a:off x="2674855" y="2325886"/>
              <a:ext cx="701279" cy="7012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Graphic 125" descr="Lightbulb">
              <a:extLst>
                <a:ext uri="{FF2B5EF4-FFF2-40B4-BE49-F238E27FC236}">
                  <a16:creationId xmlns:a16="http://schemas.microsoft.com/office/drawing/2014/main" id="{198C6D64-3FDC-4DE1-9843-066550BFE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32886" y="2384817"/>
              <a:ext cx="585216" cy="585216"/>
            </a:xfrm>
            <a:prstGeom prst="rect">
              <a:avLst/>
            </a:prstGeom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0529C4D-83BD-4858-9C52-09B6291C8FF6}"/>
              </a:ext>
            </a:extLst>
          </p:cNvPr>
          <p:cNvGrpSpPr/>
          <p:nvPr/>
        </p:nvGrpSpPr>
        <p:grpSpPr>
          <a:xfrm>
            <a:off x="7744489" y="6097057"/>
            <a:ext cx="594360" cy="594360"/>
            <a:chOff x="7932515" y="5025390"/>
            <a:chExt cx="1226820" cy="1226820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61425AA-3C3E-4304-A5B0-D7E1C183509C}"/>
                </a:ext>
              </a:extLst>
            </p:cNvPr>
            <p:cNvSpPr/>
            <p:nvPr/>
          </p:nvSpPr>
          <p:spPr>
            <a:xfrm>
              <a:off x="7932515" y="50253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8A6F5CB-4449-4DF0-8977-F870DE8DC025}"/>
                </a:ext>
              </a:extLst>
            </p:cNvPr>
            <p:cNvSpPr/>
            <p:nvPr/>
          </p:nvSpPr>
          <p:spPr>
            <a:xfrm>
              <a:off x="8073484" y="51683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0" name="Graphic 129" descr="Hourglass">
              <a:extLst>
                <a:ext uri="{FF2B5EF4-FFF2-40B4-BE49-F238E27FC236}">
                  <a16:creationId xmlns:a16="http://schemas.microsoft.com/office/drawing/2014/main" id="{6440EB20-AA8A-4451-8B64-CF7C08D0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150733" y="5262560"/>
              <a:ext cx="786384" cy="786384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C9CF97D-4903-4C2F-AE8B-81D3838E9A64}"/>
              </a:ext>
            </a:extLst>
          </p:cNvPr>
          <p:cNvGrpSpPr/>
          <p:nvPr/>
        </p:nvGrpSpPr>
        <p:grpSpPr>
          <a:xfrm>
            <a:off x="10109702" y="439396"/>
            <a:ext cx="1828800" cy="1828800"/>
            <a:chOff x="5484590" y="5107399"/>
            <a:chExt cx="1226820" cy="1226820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74430CB-DC5E-44FC-A304-10E06D1F9BEA}"/>
                </a:ext>
              </a:extLst>
            </p:cNvPr>
            <p:cNvSpPr/>
            <p:nvPr/>
          </p:nvSpPr>
          <p:spPr>
            <a:xfrm>
              <a:off x="5484590" y="5107399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41D8AB6-3981-4D67-8097-D4F817219BB5}"/>
                </a:ext>
              </a:extLst>
            </p:cNvPr>
            <p:cNvSpPr/>
            <p:nvPr/>
          </p:nvSpPr>
          <p:spPr>
            <a:xfrm>
              <a:off x="5625559" y="5250368"/>
              <a:ext cx="940882" cy="940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Graphic 133" descr="Earth globe Americas">
              <a:extLst>
                <a:ext uri="{FF2B5EF4-FFF2-40B4-BE49-F238E27FC236}">
                  <a16:creationId xmlns:a16="http://schemas.microsoft.com/office/drawing/2014/main" id="{68CF04FB-3CC9-419A-921B-688CEB7CD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702808" y="5322857"/>
              <a:ext cx="786384" cy="786384"/>
            </a:xfrm>
            <a:prstGeom prst="rect">
              <a:avLst/>
            </a:prstGeom>
          </p:spPr>
        </p:pic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D22D45F-0D3A-4AEC-8BE1-A4EF70C0C459}"/>
              </a:ext>
            </a:extLst>
          </p:cNvPr>
          <p:cNvCxnSpPr>
            <a:stCxn id="129" idx="6"/>
            <a:endCxn id="125" idx="2"/>
          </p:cNvCxnSpPr>
          <p:nvPr/>
        </p:nvCxnSpPr>
        <p:spPr>
          <a:xfrm>
            <a:off x="8268616" y="6394237"/>
            <a:ext cx="859834" cy="9074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95113E7-876E-4BD5-BEB8-3E076255CB3A}"/>
              </a:ext>
            </a:extLst>
          </p:cNvPr>
          <p:cNvCxnSpPr>
            <a:stCxn id="82" idx="6"/>
            <a:endCxn id="77" idx="2"/>
          </p:cNvCxnSpPr>
          <p:nvPr/>
        </p:nvCxnSpPr>
        <p:spPr>
          <a:xfrm flipV="1">
            <a:off x="4400113" y="6388856"/>
            <a:ext cx="716615" cy="538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F22C284-3209-4236-AC38-282AE5A46A0E}"/>
              </a:ext>
            </a:extLst>
          </p:cNvPr>
          <p:cNvSpPr txBox="1"/>
          <p:nvPr/>
        </p:nvSpPr>
        <p:spPr>
          <a:xfrm>
            <a:off x="2266950" y="40163"/>
            <a:ext cx="5746340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Path to Success</a:t>
            </a:r>
          </a:p>
        </p:txBody>
      </p:sp>
      <p:pic>
        <p:nvPicPr>
          <p:cNvPr id="5" name="Picture 4" descr="A close up of a tree&#10;&#10;Description automatically generated">
            <a:extLst>
              <a:ext uri="{FF2B5EF4-FFF2-40B4-BE49-F238E27FC236}">
                <a16:creationId xmlns:a16="http://schemas.microsoft.com/office/drawing/2014/main" id="{B5A63BEE-3A0B-4361-9A53-24C8F8301E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24" y="2060565"/>
            <a:ext cx="9144000" cy="3838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AA3861-1A47-41E6-B3BB-780D1150F5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31804" y="1376706"/>
            <a:ext cx="6622710" cy="4565393"/>
          </a:xfrm>
          <a:prstGeom prst="rect">
            <a:avLst/>
          </a:prstGeom>
        </p:spPr>
      </p:pic>
      <p:pic>
        <p:nvPicPr>
          <p:cNvPr id="13" name="Picture 12" descr="A picture containing cup&#10;&#10;Description automatically generated">
            <a:extLst>
              <a:ext uri="{FF2B5EF4-FFF2-40B4-BE49-F238E27FC236}">
                <a16:creationId xmlns:a16="http://schemas.microsoft.com/office/drawing/2014/main" id="{CECC7CB3-042F-4E8D-8D33-C2E49CF7911E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434" y="2268195"/>
            <a:ext cx="3309617" cy="330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45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2">
                <a:lumMod val="6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5006496-B383-43A4-A15F-48E3D4BE1D74}"/>
              </a:ext>
            </a:extLst>
          </p:cNvPr>
          <p:cNvGrpSpPr/>
          <p:nvPr/>
        </p:nvGrpSpPr>
        <p:grpSpPr>
          <a:xfrm>
            <a:off x="3055319" y="1513004"/>
            <a:ext cx="6902485" cy="4403309"/>
            <a:chOff x="3055319" y="1513004"/>
            <a:chExt cx="6902485" cy="4403309"/>
          </a:xfrm>
        </p:grpSpPr>
        <p:pic>
          <p:nvPicPr>
            <p:cNvPr id="43" name="Picture 42" descr="A close up of a map&#10;&#10;Description automatically generated">
              <a:extLst>
                <a:ext uri="{FF2B5EF4-FFF2-40B4-BE49-F238E27FC236}">
                  <a16:creationId xmlns:a16="http://schemas.microsoft.com/office/drawing/2014/main" id="{47FCAA11-7742-45ED-A642-67D76548E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5319" y="1513004"/>
              <a:ext cx="6902485" cy="4403309"/>
            </a:xfrm>
            <a:prstGeom prst="rect">
              <a:avLst/>
            </a:prstGeom>
          </p:spPr>
        </p:pic>
        <p:pic>
          <p:nvPicPr>
            <p:cNvPr id="45" name="Picture 44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3CBF74FE-4A75-40C5-B218-AB59B09C2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361" y="3375132"/>
              <a:ext cx="1093779" cy="1004277"/>
            </a:xfrm>
            <a:prstGeom prst="rect">
              <a:avLst/>
            </a:prstGeom>
          </p:spPr>
        </p:pic>
        <p:pic>
          <p:nvPicPr>
            <p:cNvPr id="46" name="Picture 45" descr="A picture containing map, drawing&#10;&#10;Description automatically generated">
              <a:extLst>
                <a:ext uri="{FF2B5EF4-FFF2-40B4-BE49-F238E27FC236}">
                  <a16:creationId xmlns:a16="http://schemas.microsoft.com/office/drawing/2014/main" id="{225A085F-C27F-4D27-BD3A-911D9D45B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684" b="95316" l="2131" r="96063">
                          <a14:foregroundMark x1="9088" y1="87053" x2="9088" y2="87053"/>
                          <a14:foregroundMark x1="8549" y1="83316" x2="8549" y2="83316"/>
                          <a14:foregroundMark x1="5960" y1="80947" x2="5960" y2="80947"/>
                          <a14:foregroundMark x1="5717" y1="77211" x2="5286" y2="77211"/>
                          <a14:foregroundMark x1="2238" y1="95421" x2="2238" y2="95421"/>
                          <a14:foregroundMark x1="90912" y1="48684" x2="90912" y2="48684"/>
                          <a14:foregroundMark x1="96063" y1="46737" x2="96063" y2="46737"/>
                          <a14:foregroundMark x1="83037" y1="9895" x2="83037" y2="9895"/>
                          <a14:foregroundMark x1="61138" y1="5684" x2="61138" y2="56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4001" y="3338868"/>
              <a:ext cx="952403" cy="488017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8531185-0B51-45A5-8724-B4842E297B4B}"/>
              </a:ext>
            </a:extLst>
          </p:cNvPr>
          <p:cNvGrpSpPr/>
          <p:nvPr/>
        </p:nvGrpSpPr>
        <p:grpSpPr>
          <a:xfrm>
            <a:off x="5116728" y="6091676"/>
            <a:ext cx="594360" cy="594360"/>
            <a:chOff x="3036665" y="5189408"/>
            <a:chExt cx="1226820" cy="122682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1C4D63E-2793-4262-9F87-6D22F7F854E4}"/>
                </a:ext>
              </a:extLst>
            </p:cNvPr>
            <p:cNvSpPr/>
            <p:nvPr/>
          </p:nvSpPr>
          <p:spPr>
            <a:xfrm>
              <a:off x="3036665" y="5189408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B0DB59B-9E8D-44F6-B7F0-3C5C66981EEF}"/>
                </a:ext>
              </a:extLst>
            </p:cNvPr>
            <p:cNvGrpSpPr/>
            <p:nvPr/>
          </p:nvGrpSpPr>
          <p:grpSpPr>
            <a:xfrm>
              <a:off x="3177634" y="5332377"/>
              <a:ext cx="940882" cy="940882"/>
              <a:chOff x="3177634" y="5332377"/>
              <a:chExt cx="940882" cy="940882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47D67F3-FE29-4BA2-811A-16318A28C100}"/>
                  </a:ext>
                </a:extLst>
              </p:cNvPr>
              <p:cNvSpPr/>
              <p:nvPr/>
            </p:nvSpPr>
            <p:spPr>
              <a:xfrm>
                <a:off x="3177634" y="5332377"/>
                <a:ext cx="940882" cy="940882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0000">
                    <a:schemeClr val="bg2">
                      <a:lumMod val="65000"/>
                    </a:schemeClr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0" name="Graphic 79" descr="Bar chart">
                <a:extLst>
                  <a:ext uri="{FF2B5EF4-FFF2-40B4-BE49-F238E27FC236}">
                    <a16:creationId xmlns:a16="http://schemas.microsoft.com/office/drawing/2014/main" id="{5DA598AC-8C51-441E-B881-CEFFF30C9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250163" y="5390185"/>
                <a:ext cx="787824" cy="787824"/>
              </a:xfrm>
              <a:prstGeom prst="rect">
                <a:avLst/>
              </a:prstGeom>
            </p:spPr>
          </p:pic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E4FF50-258C-497E-AB91-3D551B09152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2988"/>
          <a:stretch>
            <a:fillRect/>
          </a:stretch>
        </p:blipFill>
        <p:spPr>
          <a:xfrm>
            <a:off x="0" y="1"/>
            <a:ext cx="12192000" cy="1933831"/>
          </a:xfrm>
          <a:custGeom>
            <a:avLst/>
            <a:gdLst>
              <a:gd name="connsiteX0" fmla="*/ 0 w 12192000"/>
              <a:gd name="connsiteY0" fmla="*/ 0 h 1933831"/>
              <a:gd name="connsiteX1" fmla="*/ 12192000 w 12192000"/>
              <a:gd name="connsiteY1" fmla="*/ 0 h 1933831"/>
              <a:gd name="connsiteX2" fmla="*/ 12192000 w 12192000"/>
              <a:gd name="connsiteY2" fmla="*/ 2808 h 1933831"/>
              <a:gd name="connsiteX3" fmla="*/ 0 w 12192000"/>
              <a:gd name="connsiteY3" fmla="*/ 1933831 h 193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3831">
                <a:moveTo>
                  <a:pt x="0" y="0"/>
                </a:moveTo>
                <a:lnTo>
                  <a:pt x="12192000" y="0"/>
                </a:lnTo>
                <a:lnTo>
                  <a:pt x="12192000" y="2808"/>
                </a:lnTo>
                <a:lnTo>
                  <a:pt x="0" y="1933831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38FF2596-B663-46BB-956C-8DE0C9BE9589}"/>
              </a:ext>
            </a:extLst>
          </p:cNvPr>
          <p:cNvGrpSpPr/>
          <p:nvPr/>
        </p:nvGrpSpPr>
        <p:grpSpPr>
          <a:xfrm>
            <a:off x="3805753" y="6097056"/>
            <a:ext cx="594360" cy="594360"/>
            <a:chOff x="7932515" y="2815590"/>
            <a:chExt cx="1226820" cy="122682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386ACC8-9422-447F-99B7-4A36DE51887A}"/>
                </a:ext>
              </a:extLst>
            </p:cNvPr>
            <p:cNvSpPr/>
            <p:nvPr/>
          </p:nvSpPr>
          <p:spPr>
            <a:xfrm>
              <a:off x="7932515" y="28155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61C58-C38E-471F-A49E-4DCE6493B33F}"/>
                </a:ext>
              </a:extLst>
            </p:cNvPr>
            <p:cNvSpPr/>
            <p:nvPr/>
          </p:nvSpPr>
          <p:spPr>
            <a:xfrm>
              <a:off x="8073484" y="29585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Graphic 83" descr="Head with gears">
              <a:extLst>
                <a:ext uri="{FF2B5EF4-FFF2-40B4-BE49-F238E27FC236}">
                  <a16:creationId xmlns:a16="http://schemas.microsoft.com/office/drawing/2014/main" id="{974F25CA-58D4-4724-8B97-5C79D7FD8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150733" y="3024704"/>
              <a:ext cx="786384" cy="786384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97705E2-8561-48B1-83E9-47B696D5A228}"/>
              </a:ext>
            </a:extLst>
          </p:cNvPr>
          <p:cNvGrpSpPr/>
          <p:nvPr/>
        </p:nvGrpSpPr>
        <p:grpSpPr>
          <a:xfrm>
            <a:off x="2492841" y="6097056"/>
            <a:ext cx="594360" cy="594360"/>
            <a:chOff x="1464903" y="3665986"/>
            <a:chExt cx="1226820" cy="122682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1C8C724-7CCD-4B15-8A0E-33129F90915B}"/>
                </a:ext>
              </a:extLst>
            </p:cNvPr>
            <p:cNvSpPr/>
            <p:nvPr/>
          </p:nvSpPr>
          <p:spPr>
            <a:xfrm>
              <a:off x="1464903" y="3665986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7CFC6E0-F6E5-467E-AF66-BF983B20174A}"/>
                </a:ext>
              </a:extLst>
            </p:cNvPr>
            <p:cNvSpPr/>
            <p:nvPr/>
          </p:nvSpPr>
          <p:spPr>
            <a:xfrm>
              <a:off x="1605872" y="3808955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1DEDE9A-737F-45B2-8DF1-CB5C5CF2C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496" y="3847579"/>
              <a:ext cx="863633" cy="863633"/>
            </a:xfrm>
            <a:prstGeom prst="rect">
              <a:avLst/>
            </a:prstGeom>
          </p:spPr>
        </p:pic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2FF4B9D-3C6D-420B-8000-29E437079078}"/>
              </a:ext>
            </a:extLst>
          </p:cNvPr>
          <p:cNvCxnSpPr>
            <a:stCxn id="87" idx="6"/>
            <a:endCxn id="83" idx="2"/>
          </p:cNvCxnSpPr>
          <p:nvPr/>
        </p:nvCxnSpPr>
        <p:spPr>
          <a:xfrm>
            <a:off x="3016968" y="6394236"/>
            <a:ext cx="857081" cy="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6E9E998-5CCF-4F5C-858A-D97AD91AAEB9}"/>
              </a:ext>
            </a:extLst>
          </p:cNvPr>
          <p:cNvGrpSpPr/>
          <p:nvPr/>
        </p:nvGrpSpPr>
        <p:grpSpPr>
          <a:xfrm>
            <a:off x="9060154" y="6106130"/>
            <a:ext cx="594360" cy="594360"/>
            <a:chOff x="2569785" y="2219325"/>
            <a:chExt cx="914400" cy="914400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0CE62A3F-35E9-4EB9-A7E3-4B5517A24D18}"/>
                </a:ext>
              </a:extLst>
            </p:cNvPr>
            <p:cNvSpPr/>
            <p:nvPr/>
          </p:nvSpPr>
          <p:spPr>
            <a:xfrm>
              <a:off x="2569785" y="2219325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00BDCB4F-8661-4105-AE79-33E1693936DE}"/>
                </a:ext>
              </a:extLst>
            </p:cNvPr>
            <p:cNvSpPr/>
            <p:nvPr/>
          </p:nvSpPr>
          <p:spPr>
            <a:xfrm>
              <a:off x="2674855" y="2325886"/>
              <a:ext cx="701279" cy="7012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Graphic 125" descr="Lightbulb">
              <a:extLst>
                <a:ext uri="{FF2B5EF4-FFF2-40B4-BE49-F238E27FC236}">
                  <a16:creationId xmlns:a16="http://schemas.microsoft.com/office/drawing/2014/main" id="{198C6D64-3FDC-4DE1-9843-066550BFE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732886" y="2384817"/>
              <a:ext cx="585216" cy="585216"/>
            </a:xfrm>
            <a:prstGeom prst="rect">
              <a:avLst/>
            </a:prstGeom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0529C4D-83BD-4858-9C52-09B6291C8FF6}"/>
              </a:ext>
            </a:extLst>
          </p:cNvPr>
          <p:cNvGrpSpPr/>
          <p:nvPr/>
        </p:nvGrpSpPr>
        <p:grpSpPr>
          <a:xfrm>
            <a:off x="10094398" y="410135"/>
            <a:ext cx="1828800" cy="1828800"/>
            <a:chOff x="7932515" y="5025390"/>
            <a:chExt cx="1226820" cy="1226820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61425AA-3C3E-4304-A5B0-D7E1C183509C}"/>
                </a:ext>
              </a:extLst>
            </p:cNvPr>
            <p:cNvSpPr/>
            <p:nvPr/>
          </p:nvSpPr>
          <p:spPr>
            <a:xfrm>
              <a:off x="7932515" y="50253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8A6F5CB-4449-4DF0-8977-F870DE8DC025}"/>
                </a:ext>
              </a:extLst>
            </p:cNvPr>
            <p:cNvSpPr/>
            <p:nvPr/>
          </p:nvSpPr>
          <p:spPr>
            <a:xfrm>
              <a:off x="8073484" y="5168359"/>
              <a:ext cx="940882" cy="940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0" name="Graphic 129" descr="Hourglass">
              <a:extLst>
                <a:ext uri="{FF2B5EF4-FFF2-40B4-BE49-F238E27FC236}">
                  <a16:creationId xmlns:a16="http://schemas.microsoft.com/office/drawing/2014/main" id="{6440EB20-AA8A-4451-8B64-CF7C08D0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150733" y="5262560"/>
              <a:ext cx="786384" cy="786384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C9CF97D-4903-4C2F-AE8B-81D3838E9A64}"/>
              </a:ext>
            </a:extLst>
          </p:cNvPr>
          <p:cNvGrpSpPr/>
          <p:nvPr/>
        </p:nvGrpSpPr>
        <p:grpSpPr>
          <a:xfrm>
            <a:off x="6436267" y="6091675"/>
            <a:ext cx="594360" cy="594360"/>
            <a:chOff x="5484590" y="5107399"/>
            <a:chExt cx="1226820" cy="1226820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74430CB-DC5E-44FC-A304-10E06D1F9BEA}"/>
                </a:ext>
              </a:extLst>
            </p:cNvPr>
            <p:cNvSpPr/>
            <p:nvPr/>
          </p:nvSpPr>
          <p:spPr>
            <a:xfrm>
              <a:off x="5484590" y="5107399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41D8AB6-3981-4D67-8097-D4F817219BB5}"/>
                </a:ext>
              </a:extLst>
            </p:cNvPr>
            <p:cNvSpPr/>
            <p:nvPr/>
          </p:nvSpPr>
          <p:spPr>
            <a:xfrm>
              <a:off x="5625559" y="5250368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Graphic 133" descr="Earth globe Americas">
              <a:extLst>
                <a:ext uri="{FF2B5EF4-FFF2-40B4-BE49-F238E27FC236}">
                  <a16:creationId xmlns:a16="http://schemas.microsoft.com/office/drawing/2014/main" id="{68CF04FB-3CC9-419A-921B-688CEB7CD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702808" y="5322857"/>
              <a:ext cx="786384" cy="786384"/>
            </a:xfrm>
            <a:prstGeom prst="rect">
              <a:avLst/>
            </a:prstGeom>
          </p:spPr>
        </p:pic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D22D45F-0D3A-4AEC-8BE1-A4EF70C0C459}"/>
              </a:ext>
            </a:extLst>
          </p:cNvPr>
          <p:cNvCxnSpPr>
            <a:cxnSpLocks/>
          </p:cNvCxnSpPr>
          <p:nvPr/>
        </p:nvCxnSpPr>
        <p:spPr>
          <a:xfrm>
            <a:off x="8337754" y="6388855"/>
            <a:ext cx="722376" cy="14456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95113E7-876E-4BD5-BEB8-3E076255CB3A}"/>
              </a:ext>
            </a:extLst>
          </p:cNvPr>
          <p:cNvCxnSpPr>
            <a:stCxn id="82" idx="6"/>
            <a:endCxn id="77" idx="2"/>
          </p:cNvCxnSpPr>
          <p:nvPr/>
        </p:nvCxnSpPr>
        <p:spPr>
          <a:xfrm flipV="1">
            <a:off x="4400113" y="6388856"/>
            <a:ext cx="716615" cy="538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F22C284-3209-4236-AC38-282AE5A46A0E}"/>
              </a:ext>
            </a:extLst>
          </p:cNvPr>
          <p:cNvSpPr txBox="1"/>
          <p:nvPr/>
        </p:nvSpPr>
        <p:spPr>
          <a:xfrm>
            <a:off x="2266950" y="40163"/>
            <a:ext cx="5746340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FB89BA-C00C-433E-B249-9C4DA2DA8AA3}"/>
              </a:ext>
            </a:extLst>
          </p:cNvPr>
          <p:cNvCxnSpPr>
            <a:cxnSpLocks/>
            <a:stCxn id="77" idx="6"/>
            <a:endCxn id="132" idx="2"/>
          </p:cNvCxnSpPr>
          <p:nvPr/>
        </p:nvCxnSpPr>
        <p:spPr>
          <a:xfrm flipV="1">
            <a:off x="5711088" y="6388855"/>
            <a:ext cx="725179" cy="1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ohio">
            <a:extLst>
              <a:ext uri="{FF2B5EF4-FFF2-40B4-BE49-F238E27FC236}">
                <a16:creationId xmlns:a16="http://schemas.microsoft.com/office/drawing/2014/main" id="{DA01B82B-B952-47D5-8F5E-76A23B933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8156">
            <a:off x="7864633" y="2871277"/>
            <a:ext cx="521174" cy="56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439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2">
                <a:lumMod val="6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F36F6A87-F7D6-4EFD-B5B6-B748F8797136}"/>
              </a:ext>
            </a:extLst>
          </p:cNvPr>
          <p:cNvSpPr/>
          <p:nvPr/>
        </p:nvSpPr>
        <p:spPr>
          <a:xfrm>
            <a:off x="1220493" y="2721814"/>
            <a:ext cx="109728" cy="246888"/>
          </a:xfrm>
          <a:custGeom>
            <a:avLst/>
            <a:gdLst>
              <a:gd name="connsiteX0" fmla="*/ 190499 w 190499"/>
              <a:gd name="connsiteY0" fmla="*/ 0 h 453800"/>
              <a:gd name="connsiteX1" fmla="*/ 190499 w 190499"/>
              <a:gd name="connsiteY1" fmla="*/ 74162 h 453800"/>
              <a:gd name="connsiteX2" fmla="*/ 168347 w 190499"/>
              <a:gd name="connsiteY2" fmla="*/ 78634 h 453800"/>
              <a:gd name="connsiteX3" fmla="*/ 70070 w 190499"/>
              <a:gd name="connsiteY3" fmla="*/ 226900 h 453800"/>
              <a:gd name="connsiteX4" fmla="*/ 168347 w 190499"/>
              <a:gd name="connsiteY4" fmla="*/ 375166 h 453800"/>
              <a:gd name="connsiteX5" fmla="*/ 190499 w 190499"/>
              <a:gd name="connsiteY5" fmla="*/ 379638 h 453800"/>
              <a:gd name="connsiteX6" fmla="*/ 190499 w 190499"/>
              <a:gd name="connsiteY6" fmla="*/ 453800 h 453800"/>
              <a:gd name="connsiteX7" fmla="*/ 184430 w 190499"/>
              <a:gd name="connsiteY7" fmla="*/ 453188 h 453800"/>
              <a:gd name="connsiteX8" fmla="*/ 0 w 190499"/>
              <a:gd name="connsiteY8" fmla="*/ 226900 h 453800"/>
              <a:gd name="connsiteX9" fmla="*/ 184430 w 190499"/>
              <a:gd name="connsiteY9" fmla="*/ 612 h 453800"/>
              <a:gd name="connsiteX10" fmla="*/ 190499 w 190499"/>
              <a:gd name="connsiteY10" fmla="*/ 0 h 45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499" h="453800">
                <a:moveTo>
                  <a:pt x="190499" y="0"/>
                </a:moveTo>
                <a:lnTo>
                  <a:pt x="190499" y="74162"/>
                </a:lnTo>
                <a:lnTo>
                  <a:pt x="168347" y="78634"/>
                </a:lnTo>
                <a:cubicBezTo>
                  <a:pt x="110594" y="103062"/>
                  <a:pt x="70070" y="160248"/>
                  <a:pt x="70070" y="226900"/>
                </a:cubicBezTo>
                <a:cubicBezTo>
                  <a:pt x="70070" y="293552"/>
                  <a:pt x="110594" y="350739"/>
                  <a:pt x="168347" y="375166"/>
                </a:cubicBezTo>
                <a:lnTo>
                  <a:pt x="190499" y="379638"/>
                </a:lnTo>
                <a:lnTo>
                  <a:pt x="190499" y="453800"/>
                </a:lnTo>
                <a:lnTo>
                  <a:pt x="184430" y="453188"/>
                </a:lnTo>
                <a:cubicBezTo>
                  <a:pt x="79176" y="431650"/>
                  <a:pt x="0" y="338521"/>
                  <a:pt x="0" y="226900"/>
                </a:cubicBezTo>
                <a:cubicBezTo>
                  <a:pt x="0" y="115279"/>
                  <a:pt x="79176" y="22150"/>
                  <a:pt x="184430" y="612"/>
                </a:cubicBezTo>
                <a:lnTo>
                  <a:pt x="19049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8531185-0B51-45A5-8724-B4842E297B4B}"/>
              </a:ext>
            </a:extLst>
          </p:cNvPr>
          <p:cNvGrpSpPr/>
          <p:nvPr/>
        </p:nvGrpSpPr>
        <p:grpSpPr>
          <a:xfrm>
            <a:off x="5116728" y="6091676"/>
            <a:ext cx="594360" cy="594360"/>
            <a:chOff x="3036665" y="5189408"/>
            <a:chExt cx="1226820" cy="122682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1C4D63E-2793-4262-9F87-6D22F7F854E4}"/>
                </a:ext>
              </a:extLst>
            </p:cNvPr>
            <p:cNvSpPr/>
            <p:nvPr/>
          </p:nvSpPr>
          <p:spPr>
            <a:xfrm>
              <a:off x="3036665" y="5189408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B0DB59B-9E8D-44F6-B7F0-3C5C66981EEF}"/>
                </a:ext>
              </a:extLst>
            </p:cNvPr>
            <p:cNvGrpSpPr/>
            <p:nvPr/>
          </p:nvGrpSpPr>
          <p:grpSpPr>
            <a:xfrm>
              <a:off x="3177634" y="5332377"/>
              <a:ext cx="940882" cy="940882"/>
              <a:chOff x="3177634" y="5332377"/>
              <a:chExt cx="940882" cy="940882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47D67F3-FE29-4BA2-811A-16318A28C100}"/>
                  </a:ext>
                </a:extLst>
              </p:cNvPr>
              <p:cNvSpPr/>
              <p:nvPr/>
            </p:nvSpPr>
            <p:spPr>
              <a:xfrm>
                <a:off x="3177634" y="5332377"/>
                <a:ext cx="940882" cy="940882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0000">
                    <a:schemeClr val="bg2">
                      <a:lumMod val="65000"/>
                    </a:schemeClr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0" name="Graphic 79" descr="Bar chart">
                <a:extLst>
                  <a:ext uri="{FF2B5EF4-FFF2-40B4-BE49-F238E27FC236}">
                    <a16:creationId xmlns:a16="http://schemas.microsoft.com/office/drawing/2014/main" id="{5DA598AC-8C51-441E-B881-CEFFF30C9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50163" y="5390185"/>
                <a:ext cx="787824" cy="787824"/>
              </a:xfrm>
              <a:prstGeom prst="rect">
                <a:avLst/>
              </a:prstGeom>
            </p:spPr>
          </p:pic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8FF2596-B663-46BB-956C-8DE0C9BE9589}"/>
              </a:ext>
            </a:extLst>
          </p:cNvPr>
          <p:cNvGrpSpPr/>
          <p:nvPr/>
        </p:nvGrpSpPr>
        <p:grpSpPr>
          <a:xfrm>
            <a:off x="3805753" y="6097056"/>
            <a:ext cx="594360" cy="594360"/>
            <a:chOff x="7932515" y="2815590"/>
            <a:chExt cx="1226820" cy="122682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386ACC8-9422-447F-99B7-4A36DE51887A}"/>
                </a:ext>
              </a:extLst>
            </p:cNvPr>
            <p:cNvSpPr/>
            <p:nvPr/>
          </p:nvSpPr>
          <p:spPr>
            <a:xfrm>
              <a:off x="7932515" y="28155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61C58-C38E-471F-A49E-4DCE6493B33F}"/>
                </a:ext>
              </a:extLst>
            </p:cNvPr>
            <p:cNvSpPr/>
            <p:nvPr/>
          </p:nvSpPr>
          <p:spPr>
            <a:xfrm>
              <a:off x="8073484" y="29585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Graphic 83" descr="Head with gears">
              <a:extLst>
                <a:ext uri="{FF2B5EF4-FFF2-40B4-BE49-F238E27FC236}">
                  <a16:creationId xmlns:a16="http://schemas.microsoft.com/office/drawing/2014/main" id="{974F25CA-58D4-4724-8B97-5C79D7FD8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50733" y="3024704"/>
              <a:ext cx="786384" cy="786384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97705E2-8561-48B1-83E9-47B696D5A228}"/>
              </a:ext>
            </a:extLst>
          </p:cNvPr>
          <p:cNvGrpSpPr/>
          <p:nvPr/>
        </p:nvGrpSpPr>
        <p:grpSpPr>
          <a:xfrm>
            <a:off x="2492841" y="6097056"/>
            <a:ext cx="594360" cy="594360"/>
            <a:chOff x="1464903" y="3665986"/>
            <a:chExt cx="1226820" cy="122682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1C8C724-7CCD-4B15-8A0E-33129F90915B}"/>
                </a:ext>
              </a:extLst>
            </p:cNvPr>
            <p:cNvSpPr/>
            <p:nvPr/>
          </p:nvSpPr>
          <p:spPr>
            <a:xfrm>
              <a:off x="1464903" y="3665986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7CFC6E0-F6E5-467E-AF66-BF983B20174A}"/>
                </a:ext>
              </a:extLst>
            </p:cNvPr>
            <p:cNvSpPr/>
            <p:nvPr/>
          </p:nvSpPr>
          <p:spPr>
            <a:xfrm>
              <a:off x="1605872" y="3808955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1DEDE9A-737F-45B2-8DF1-CB5C5CF2C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496" y="3847579"/>
              <a:ext cx="863633" cy="863633"/>
            </a:xfrm>
            <a:prstGeom prst="rect">
              <a:avLst/>
            </a:prstGeom>
          </p:spPr>
        </p:pic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2FF4B9D-3C6D-420B-8000-29E437079078}"/>
              </a:ext>
            </a:extLst>
          </p:cNvPr>
          <p:cNvCxnSpPr>
            <a:stCxn id="87" idx="6"/>
            <a:endCxn id="83" idx="2"/>
          </p:cNvCxnSpPr>
          <p:nvPr/>
        </p:nvCxnSpPr>
        <p:spPr>
          <a:xfrm>
            <a:off x="3016968" y="6394236"/>
            <a:ext cx="857081" cy="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6E9E998-5CCF-4F5C-858A-D97AD91AAEB9}"/>
              </a:ext>
            </a:extLst>
          </p:cNvPr>
          <p:cNvGrpSpPr/>
          <p:nvPr/>
        </p:nvGrpSpPr>
        <p:grpSpPr>
          <a:xfrm>
            <a:off x="9060154" y="6106130"/>
            <a:ext cx="594360" cy="594360"/>
            <a:chOff x="2569785" y="2219325"/>
            <a:chExt cx="914400" cy="914400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0CE62A3F-35E9-4EB9-A7E3-4B5517A24D18}"/>
                </a:ext>
              </a:extLst>
            </p:cNvPr>
            <p:cNvSpPr/>
            <p:nvPr/>
          </p:nvSpPr>
          <p:spPr>
            <a:xfrm>
              <a:off x="2569785" y="2219325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00BDCB4F-8661-4105-AE79-33E1693936DE}"/>
                </a:ext>
              </a:extLst>
            </p:cNvPr>
            <p:cNvSpPr/>
            <p:nvPr/>
          </p:nvSpPr>
          <p:spPr>
            <a:xfrm>
              <a:off x="2674855" y="2325886"/>
              <a:ext cx="701279" cy="7012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Graphic 125" descr="Lightbulb">
              <a:extLst>
                <a:ext uri="{FF2B5EF4-FFF2-40B4-BE49-F238E27FC236}">
                  <a16:creationId xmlns:a16="http://schemas.microsoft.com/office/drawing/2014/main" id="{198C6D64-3FDC-4DE1-9843-066550BFE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32886" y="2384817"/>
              <a:ext cx="585216" cy="585216"/>
            </a:xfrm>
            <a:prstGeom prst="rect">
              <a:avLst/>
            </a:prstGeom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0529C4D-83BD-4858-9C52-09B6291C8FF6}"/>
              </a:ext>
            </a:extLst>
          </p:cNvPr>
          <p:cNvGrpSpPr/>
          <p:nvPr/>
        </p:nvGrpSpPr>
        <p:grpSpPr>
          <a:xfrm>
            <a:off x="10094398" y="410135"/>
            <a:ext cx="1828800" cy="1828800"/>
            <a:chOff x="7932515" y="5025390"/>
            <a:chExt cx="1226820" cy="1226820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61425AA-3C3E-4304-A5B0-D7E1C183509C}"/>
                </a:ext>
              </a:extLst>
            </p:cNvPr>
            <p:cNvSpPr/>
            <p:nvPr/>
          </p:nvSpPr>
          <p:spPr>
            <a:xfrm>
              <a:off x="7932515" y="50253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8A6F5CB-4449-4DF0-8977-F870DE8DC025}"/>
                </a:ext>
              </a:extLst>
            </p:cNvPr>
            <p:cNvSpPr/>
            <p:nvPr/>
          </p:nvSpPr>
          <p:spPr>
            <a:xfrm>
              <a:off x="8073484" y="5168359"/>
              <a:ext cx="940882" cy="940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0" name="Graphic 129" descr="Hourglass">
              <a:extLst>
                <a:ext uri="{FF2B5EF4-FFF2-40B4-BE49-F238E27FC236}">
                  <a16:creationId xmlns:a16="http://schemas.microsoft.com/office/drawing/2014/main" id="{6440EB20-AA8A-4451-8B64-CF7C08D0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50733" y="5262560"/>
              <a:ext cx="786384" cy="786384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C9CF97D-4903-4C2F-AE8B-81D3838E9A64}"/>
              </a:ext>
            </a:extLst>
          </p:cNvPr>
          <p:cNvGrpSpPr/>
          <p:nvPr/>
        </p:nvGrpSpPr>
        <p:grpSpPr>
          <a:xfrm>
            <a:off x="6436267" y="6091675"/>
            <a:ext cx="594360" cy="594360"/>
            <a:chOff x="5484590" y="5107399"/>
            <a:chExt cx="1226820" cy="1226820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74430CB-DC5E-44FC-A304-10E06D1F9BEA}"/>
                </a:ext>
              </a:extLst>
            </p:cNvPr>
            <p:cNvSpPr/>
            <p:nvPr/>
          </p:nvSpPr>
          <p:spPr>
            <a:xfrm>
              <a:off x="5484590" y="5107399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41D8AB6-3981-4D67-8097-D4F817219BB5}"/>
                </a:ext>
              </a:extLst>
            </p:cNvPr>
            <p:cNvSpPr/>
            <p:nvPr/>
          </p:nvSpPr>
          <p:spPr>
            <a:xfrm>
              <a:off x="5625559" y="5250368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Graphic 133" descr="Earth globe Americas">
              <a:extLst>
                <a:ext uri="{FF2B5EF4-FFF2-40B4-BE49-F238E27FC236}">
                  <a16:creationId xmlns:a16="http://schemas.microsoft.com/office/drawing/2014/main" id="{68CF04FB-3CC9-419A-921B-688CEB7CD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02808" y="5322857"/>
              <a:ext cx="786384" cy="786384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95113E7-876E-4BD5-BEB8-3E076255CB3A}"/>
              </a:ext>
            </a:extLst>
          </p:cNvPr>
          <p:cNvCxnSpPr>
            <a:stCxn id="82" idx="6"/>
            <a:endCxn id="77" idx="2"/>
          </p:cNvCxnSpPr>
          <p:nvPr/>
        </p:nvCxnSpPr>
        <p:spPr>
          <a:xfrm flipV="1">
            <a:off x="4400113" y="6388856"/>
            <a:ext cx="716615" cy="538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FB89BA-C00C-433E-B249-9C4DA2DA8AA3}"/>
              </a:ext>
            </a:extLst>
          </p:cNvPr>
          <p:cNvCxnSpPr>
            <a:cxnSpLocks/>
            <a:stCxn id="77" idx="6"/>
            <a:endCxn id="132" idx="2"/>
          </p:cNvCxnSpPr>
          <p:nvPr/>
        </p:nvCxnSpPr>
        <p:spPr>
          <a:xfrm flipV="1">
            <a:off x="5711088" y="6388855"/>
            <a:ext cx="725179" cy="1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D9E768-4FE6-438A-BD26-2EEAF2CAC664}"/>
              </a:ext>
            </a:extLst>
          </p:cNvPr>
          <p:cNvGrpSpPr/>
          <p:nvPr/>
        </p:nvGrpSpPr>
        <p:grpSpPr>
          <a:xfrm>
            <a:off x="48294" y="2777622"/>
            <a:ext cx="2544472" cy="3821286"/>
            <a:chOff x="1183145" y="2076970"/>
            <a:chExt cx="1888814" cy="2836619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70C0058-581D-48FC-B58E-D5421A35B020}"/>
                </a:ext>
              </a:extLst>
            </p:cNvPr>
            <p:cNvGrpSpPr/>
            <p:nvPr/>
          </p:nvGrpSpPr>
          <p:grpSpPr>
            <a:xfrm>
              <a:off x="1183145" y="2291805"/>
              <a:ext cx="1888814" cy="2621784"/>
              <a:chOff x="5223657" y="2281236"/>
              <a:chExt cx="1668622" cy="2423260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/>
              </a:outerShdw>
            </a:effectLst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91B3BA-8138-4732-B7BE-8DD2F17D0DA5}"/>
                  </a:ext>
                </a:extLst>
              </p:cNvPr>
              <p:cNvSpPr/>
              <p:nvPr/>
            </p:nvSpPr>
            <p:spPr>
              <a:xfrm flipV="1">
                <a:off x="5223657" y="2638234"/>
                <a:ext cx="1668622" cy="2066262"/>
              </a:xfrm>
              <a:custGeom>
                <a:avLst/>
                <a:gdLst>
                  <a:gd name="connsiteX0" fmla="*/ 834311 w 1668622"/>
                  <a:gd name="connsiteY0" fmla="*/ 0 h 2066262"/>
                  <a:gd name="connsiteX1" fmla="*/ 1668622 w 1668622"/>
                  <a:gd name="connsiteY1" fmla="*/ 834311 h 2066262"/>
                  <a:gd name="connsiteX2" fmla="*/ 1300782 w 1668622"/>
                  <a:gd name="connsiteY2" fmla="*/ 1526135 h 2066262"/>
                  <a:gd name="connsiteX3" fmla="*/ 1297052 w 1668622"/>
                  <a:gd name="connsiteY3" fmla="*/ 1528160 h 2066262"/>
                  <a:gd name="connsiteX4" fmla="*/ 1297048 w 1668622"/>
                  <a:gd name="connsiteY4" fmla="*/ 1528161 h 2066262"/>
                  <a:gd name="connsiteX5" fmla="*/ 1232264 w 1668622"/>
                  <a:gd name="connsiteY5" fmla="*/ 1563325 h 2066262"/>
                  <a:gd name="connsiteX6" fmla="*/ 1232260 w 1668622"/>
                  <a:gd name="connsiteY6" fmla="*/ 1563328 h 2066262"/>
                  <a:gd name="connsiteX7" fmla="*/ 1232257 w 1668622"/>
                  <a:gd name="connsiteY7" fmla="*/ 1563330 h 2066262"/>
                  <a:gd name="connsiteX8" fmla="*/ 1210297 w 1668622"/>
                  <a:gd name="connsiteY8" fmla="*/ 1581447 h 2066262"/>
                  <a:gd name="connsiteX9" fmla="*/ 1161448 w 1668622"/>
                  <a:gd name="connsiteY9" fmla="*/ 1653900 h 2066262"/>
                  <a:gd name="connsiteX10" fmla="*/ 1153060 w 1668622"/>
                  <a:gd name="connsiteY10" fmla="*/ 1680923 h 2066262"/>
                  <a:gd name="connsiteX11" fmla="*/ 1148167 w 1668622"/>
                  <a:gd name="connsiteY11" fmla="*/ 1696686 h 2066262"/>
                  <a:gd name="connsiteX12" fmla="*/ 1143536 w 1668622"/>
                  <a:gd name="connsiteY12" fmla="*/ 1742624 h 2066262"/>
                  <a:gd name="connsiteX13" fmla="*/ 1143536 w 1668622"/>
                  <a:gd name="connsiteY13" fmla="*/ 1742625 h 2066262"/>
                  <a:gd name="connsiteX14" fmla="*/ 1148167 w 1668622"/>
                  <a:gd name="connsiteY14" fmla="*/ 1696687 h 2066262"/>
                  <a:gd name="connsiteX15" fmla="*/ 1153060 w 1668622"/>
                  <a:gd name="connsiteY15" fmla="*/ 1680924 h 2066262"/>
                  <a:gd name="connsiteX16" fmla="*/ 1153060 w 1668622"/>
                  <a:gd name="connsiteY16" fmla="*/ 1804326 h 2066262"/>
                  <a:gd name="connsiteX17" fmla="*/ 1153060 w 1668622"/>
                  <a:gd name="connsiteY17" fmla="*/ 1804327 h 2066262"/>
                  <a:gd name="connsiteX18" fmla="*/ 1153060 w 1668622"/>
                  <a:gd name="connsiteY18" fmla="*/ 1967200 h 2066262"/>
                  <a:gd name="connsiteX19" fmla="*/ 1053998 w 1668622"/>
                  <a:gd name="connsiteY19" fmla="*/ 2066262 h 2066262"/>
                  <a:gd name="connsiteX20" fmla="*/ 614624 w 1668622"/>
                  <a:gd name="connsiteY20" fmla="*/ 2066262 h 2066262"/>
                  <a:gd name="connsiteX21" fmla="*/ 515562 w 1668622"/>
                  <a:gd name="connsiteY21" fmla="*/ 1967200 h 2066262"/>
                  <a:gd name="connsiteX22" fmla="*/ 515562 w 1668622"/>
                  <a:gd name="connsiteY22" fmla="*/ 1804327 h 2066262"/>
                  <a:gd name="connsiteX23" fmla="*/ 515562 w 1668622"/>
                  <a:gd name="connsiteY23" fmla="*/ 1804326 h 2066262"/>
                  <a:gd name="connsiteX24" fmla="*/ 515562 w 1668622"/>
                  <a:gd name="connsiteY24" fmla="*/ 1680924 h 2066262"/>
                  <a:gd name="connsiteX25" fmla="*/ 520455 w 1668622"/>
                  <a:gd name="connsiteY25" fmla="*/ 1696687 h 2066262"/>
                  <a:gd name="connsiteX26" fmla="*/ 525086 w 1668622"/>
                  <a:gd name="connsiteY26" fmla="*/ 1742625 h 2066262"/>
                  <a:gd name="connsiteX27" fmla="*/ 525086 w 1668622"/>
                  <a:gd name="connsiteY27" fmla="*/ 1742624 h 2066262"/>
                  <a:gd name="connsiteX28" fmla="*/ 520455 w 1668622"/>
                  <a:gd name="connsiteY28" fmla="*/ 1696686 h 2066262"/>
                  <a:gd name="connsiteX29" fmla="*/ 515562 w 1668622"/>
                  <a:gd name="connsiteY29" fmla="*/ 1680923 h 2066262"/>
                  <a:gd name="connsiteX30" fmla="*/ 507174 w 1668622"/>
                  <a:gd name="connsiteY30" fmla="*/ 1653900 h 2066262"/>
                  <a:gd name="connsiteX31" fmla="*/ 458325 w 1668622"/>
                  <a:gd name="connsiteY31" fmla="*/ 1581447 h 2066262"/>
                  <a:gd name="connsiteX32" fmla="*/ 436365 w 1668622"/>
                  <a:gd name="connsiteY32" fmla="*/ 1563330 h 2066262"/>
                  <a:gd name="connsiteX33" fmla="*/ 436362 w 1668622"/>
                  <a:gd name="connsiteY33" fmla="*/ 1563328 h 2066262"/>
                  <a:gd name="connsiteX34" fmla="*/ 436358 w 1668622"/>
                  <a:gd name="connsiteY34" fmla="*/ 1563325 h 2066262"/>
                  <a:gd name="connsiteX35" fmla="*/ 371574 w 1668622"/>
                  <a:gd name="connsiteY35" fmla="*/ 1528161 h 2066262"/>
                  <a:gd name="connsiteX36" fmla="*/ 371570 w 1668622"/>
                  <a:gd name="connsiteY36" fmla="*/ 1528160 h 2066262"/>
                  <a:gd name="connsiteX37" fmla="*/ 367840 w 1668622"/>
                  <a:gd name="connsiteY37" fmla="*/ 1526135 h 2066262"/>
                  <a:gd name="connsiteX38" fmla="*/ 0 w 1668622"/>
                  <a:gd name="connsiteY38" fmla="*/ 834311 h 2066262"/>
                  <a:gd name="connsiteX39" fmla="*/ 834311 w 1668622"/>
                  <a:gd name="connsiteY39" fmla="*/ 0 h 206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668622" h="2066262">
                    <a:moveTo>
                      <a:pt x="834311" y="0"/>
                    </a:moveTo>
                    <a:cubicBezTo>
                      <a:pt x="1295088" y="0"/>
                      <a:pt x="1668622" y="373534"/>
                      <a:pt x="1668622" y="834311"/>
                    </a:cubicBezTo>
                    <a:cubicBezTo>
                      <a:pt x="1668622" y="1122297"/>
                      <a:pt x="1522711" y="1376203"/>
                      <a:pt x="1300782" y="1526135"/>
                    </a:cubicBezTo>
                    <a:lnTo>
                      <a:pt x="1297052" y="1528160"/>
                    </a:lnTo>
                    <a:lnTo>
                      <a:pt x="1297048" y="1528161"/>
                    </a:lnTo>
                    <a:lnTo>
                      <a:pt x="1232264" y="1563325"/>
                    </a:lnTo>
                    <a:lnTo>
                      <a:pt x="1232260" y="1563328"/>
                    </a:lnTo>
                    <a:lnTo>
                      <a:pt x="1232257" y="1563330"/>
                    </a:lnTo>
                    <a:lnTo>
                      <a:pt x="1210297" y="1581447"/>
                    </a:lnTo>
                    <a:cubicBezTo>
                      <a:pt x="1189673" y="1602072"/>
                      <a:pt x="1172983" y="1626630"/>
                      <a:pt x="1161448" y="1653900"/>
                    </a:cubicBezTo>
                    <a:lnTo>
                      <a:pt x="1153060" y="1680923"/>
                    </a:lnTo>
                    <a:lnTo>
                      <a:pt x="1148167" y="1696686"/>
                    </a:lnTo>
                    <a:cubicBezTo>
                      <a:pt x="1145131" y="1711525"/>
                      <a:pt x="1143536" y="1726888"/>
                      <a:pt x="1143536" y="1742624"/>
                    </a:cubicBezTo>
                    <a:lnTo>
                      <a:pt x="1143536" y="1742625"/>
                    </a:lnTo>
                    <a:lnTo>
                      <a:pt x="1148167" y="1696687"/>
                    </a:lnTo>
                    <a:lnTo>
                      <a:pt x="1153060" y="1680924"/>
                    </a:lnTo>
                    <a:lnTo>
                      <a:pt x="1153060" y="1804326"/>
                    </a:lnTo>
                    <a:lnTo>
                      <a:pt x="1153060" y="1804327"/>
                    </a:lnTo>
                    <a:lnTo>
                      <a:pt x="1153060" y="1967200"/>
                    </a:lnTo>
                    <a:cubicBezTo>
                      <a:pt x="1153060" y="2021910"/>
                      <a:pt x="1108708" y="2066262"/>
                      <a:pt x="1053998" y="2066262"/>
                    </a:cubicBezTo>
                    <a:lnTo>
                      <a:pt x="614624" y="2066262"/>
                    </a:lnTo>
                    <a:cubicBezTo>
                      <a:pt x="559914" y="2066262"/>
                      <a:pt x="515562" y="2021910"/>
                      <a:pt x="515562" y="1967200"/>
                    </a:cubicBezTo>
                    <a:lnTo>
                      <a:pt x="515562" y="1804327"/>
                    </a:lnTo>
                    <a:lnTo>
                      <a:pt x="515562" y="1804326"/>
                    </a:lnTo>
                    <a:lnTo>
                      <a:pt x="515562" y="1680924"/>
                    </a:lnTo>
                    <a:lnTo>
                      <a:pt x="520455" y="1696687"/>
                    </a:lnTo>
                    <a:lnTo>
                      <a:pt x="525086" y="1742625"/>
                    </a:lnTo>
                    <a:lnTo>
                      <a:pt x="525086" y="1742624"/>
                    </a:lnTo>
                    <a:cubicBezTo>
                      <a:pt x="525086" y="1726888"/>
                      <a:pt x="523492" y="1711525"/>
                      <a:pt x="520455" y="1696686"/>
                    </a:cubicBezTo>
                    <a:lnTo>
                      <a:pt x="515562" y="1680923"/>
                    </a:lnTo>
                    <a:lnTo>
                      <a:pt x="507174" y="1653900"/>
                    </a:lnTo>
                    <a:cubicBezTo>
                      <a:pt x="495640" y="1626630"/>
                      <a:pt x="478949" y="1602072"/>
                      <a:pt x="458325" y="1581447"/>
                    </a:cubicBezTo>
                    <a:lnTo>
                      <a:pt x="436365" y="1563330"/>
                    </a:lnTo>
                    <a:lnTo>
                      <a:pt x="436362" y="1563328"/>
                    </a:lnTo>
                    <a:lnTo>
                      <a:pt x="436358" y="1563325"/>
                    </a:lnTo>
                    <a:lnTo>
                      <a:pt x="371574" y="1528161"/>
                    </a:lnTo>
                    <a:lnTo>
                      <a:pt x="371570" y="1528160"/>
                    </a:lnTo>
                    <a:lnTo>
                      <a:pt x="367840" y="1526135"/>
                    </a:lnTo>
                    <a:cubicBezTo>
                      <a:pt x="145912" y="1376203"/>
                      <a:pt x="0" y="1122297"/>
                      <a:pt x="0" y="834311"/>
                    </a:cubicBezTo>
                    <a:cubicBezTo>
                      <a:pt x="0" y="373534"/>
                      <a:pt x="373534" y="0"/>
                      <a:pt x="8343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6FFC31C1-CD5B-42D0-9D7E-18F7E028755E}"/>
                  </a:ext>
                </a:extLst>
              </p:cNvPr>
              <p:cNvSpPr/>
              <p:nvPr/>
            </p:nvSpPr>
            <p:spPr>
              <a:xfrm>
                <a:off x="5765006" y="2592515"/>
                <a:ext cx="585787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484E9F63-0DFB-4C0E-926B-060D982A214D}"/>
                  </a:ext>
                </a:extLst>
              </p:cNvPr>
              <p:cNvSpPr/>
              <p:nvPr/>
            </p:nvSpPr>
            <p:spPr>
              <a:xfrm>
                <a:off x="5765006" y="2546796"/>
                <a:ext cx="585787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: Rounded Corners 114">
                <a:extLst>
                  <a:ext uri="{FF2B5EF4-FFF2-40B4-BE49-F238E27FC236}">
                    <a16:creationId xmlns:a16="http://schemas.microsoft.com/office/drawing/2014/main" id="{273009FB-56F2-4664-9988-40FF40F119F0}"/>
                  </a:ext>
                </a:extLst>
              </p:cNvPr>
              <p:cNvSpPr/>
              <p:nvPr/>
            </p:nvSpPr>
            <p:spPr>
              <a:xfrm>
                <a:off x="5765006" y="2501838"/>
                <a:ext cx="585787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F90A0F66-6230-4B50-8D7D-6A5DF24FA276}"/>
                  </a:ext>
                </a:extLst>
              </p:cNvPr>
              <p:cNvSpPr/>
              <p:nvPr/>
            </p:nvSpPr>
            <p:spPr>
              <a:xfrm>
                <a:off x="5765005" y="2281236"/>
                <a:ext cx="585788" cy="220602"/>
              </a:xfrm>
              <a:custGeom>
                <a:avLst/>
                <a:gdLst>
                  <a:gd name="connsiteX0" fmla="*/ 0 w 585788"/>
                  <a:gd name="connsiteY0" fmla="*/ 197741 h 220602"/>
                  <a:gd name="connsiteX1" fmla="*/ 0 w 585788"/>
                  <a:gd name="connsiteY1" fmla="*/ 197742 h 220602"/>
                  <a:gd name="connsiteX2" fmla="*/ 0 w 585788"/>
                  <a:gd name="connsiteY2" fmla="*/ 197742 h 220602"/>
                  <a:gd name="connsiteX3" fmla="*/ 146347 w 585788"/>
                  <a:gd name="connsiteY3" fmla="*/ 0 h 220602"/>
                  <a:gd name="connsiteX4" fmla="*/ 442616 w 585788"/>
                  <a:gd name="connsiteY4" fmla="*/ 0 h 220602"/>
                  <a:gd name="connsiteX5" fmla="*/ 505619 w 585788"/>
                  <a:gd name="connsiteY5" fmla="*/ 63003 h 220602"/>
                  <a:gd name="connsiteX6" fmla="*/ 505619 w 585788"/>
                  <a:gd name="connsiteY6" fmla="*/ 174882 h 220602"/>
                  <a:gd name="connsiteX7" fmla="*/ 562928 w 585788"/>
                  <a:gd name="connsiteY7" fmla="*/ 174882 h 220602"/>
                  <a:gd name="connsiteX8" fmla="*/ 585788 w 585788"/>
                  <a:gd name="connsiteY8" fmla="*/ 197742 h 220602"/>
                  <a:gd name="connsiteX9" fmla="*/ 585787 w 585788"/>
                  <a:gd name="connsiteY9" fmla="*/ 197742 h 220602"/>
                  <a:gd name="connsiteX10" fmla="*/ 562927 w 585788"/>
                  <a:gd name="connsiteY10" fmla="*/ 220602 h 220602"/>
                  <a:gd name="connsiteX11" fmla="*/ 22860 w 585788"/>
                  <a:gd name="connsiteY11" fmla="*/ 220601 h 220602"/>
                  <a:gd name="connsiteX12" fmla="*/ 6695 w 585788"/>
                  <a:gd name="connsiteY12" fmla="*/ 213905 h 220602"/>
                  <a:gd name="connsiteX13" fmla="*/ 0 w 585788"/>
                  <a:gd name="connsiteY13" fmla="*/ 197742 h 220602"/>
                  <a:gd name="connsiteX14" fmla="*/ 6695 w 585788"/>
                  <a:gd name="connsiteY14" fmla="*/ 181578 h 220602"/>
                  <a:gd name="connsiteX15" fmla="*/ 22860 w 585788"/>
                  <a:gd name="connsiteY15" fmla="*/ 174882 h 220602"/>
                  <a:gd name="connsiteX16" fmla="*/ 83344 w 585788"/>
                  <a:gd name="connsiteY16" fmla="*/ 174882 h 220602"/>
                  <a:gd name="connsiteX17" fmla="*/ 83344 w 585788"/>
                  <a:gd name="connsiteY17" fmla="*/ 63003 h 220602"/>
                  <a:gd name="connsiteX18" fmla="*/ 146347 w 585788"/>
                  <a:gd name="connsiteY18" fmla="*/ 0 h 22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5788" h="220602">
                    <a:moveTo>
                      <a:pt x="0" y="197741"/>
                    </a:moveTo>
                    <a:lnTo>
                      <a:pt x="0" y="197742"/>
                    </a:lnTo>
                    <a:lnTo>
                      <a:pt x="0" y="197742"/>
                    </a:lnTo>
                    <a:close/>
                    <a:moveTo>
                      <a:pt x="146347" y="0"/>
                    </a:moveTo>
                    <a:lnTo>
                      <a:pt x="442616" y="0"/>
                    </a:lnTo>
                    <a:cubicBezTo>
                      <a:pt x="477412" y="0"/>
                      <a:pt x="505619" y="28207"/>
                      <a:pt x="505619" y="63003"/>
                    </a:cubicBezTo>
                    <a:lnTo>
                      <a:pt x="505619" y="174882"/>
                    </a:lnTo>
                    <a:lnTo>
                      <a:pt x="562928" y="174882"/>
                    </a:lnTo>
                    <a:cubicBezTo>
                      <a:pt x="575553" y="174882"/>
                      <a:pt x="585788" y="185117"/>
                      <a:pt x="585788" y="197742"/>
                    </a:cubicBezTo>
                    <a:lnTo>
                      <a:pt x="585787" y="197742"/>
                    </a:lnTo>
                    <a:cubicBezTo>
                      <a:pt x="585787" y="210367"/>
                      <a:pt x="575552" y="220602"/>
                      <a:pt x="562927" y="220602"/>
                    </a:cubicBezTo>
                    <a:lnTo>
                      <a:pt x="22860" y="220601"/>
                    </a:lnTo>
                    <a:cubicBezTo>
                      <a:pt x="16547" y="220601"/>
                      <a:pt x="10832" y="218042"/>
                      <a:pt x="6695" y="213905"/>
                    </a:cubicBezTo>
                    <a:lnTo>
                      <a:pt x="0" y="197742"/>
                    </a:lnTo>
                    <a:lnTo>
                      <a:pt x="6695" y="181578"/>
                    </a:lnTo>
                    <a:cubicBezTo>
                      <a:pt x="10832" y="177441"/>
                      <a:pt x="16547" y="174882"/>
                      <a:pt x="22860" y="174882"/>
                    </a:cubicBezTo>
                    <a:lnTo>
                      <a:pt x="83344" y="174882"/>
                    </a:lnTo>
                    <a:lnTo>
                      <a:pt x="83344" y="63003"/>
                    </a:lnTo>
                    <a:cubicBezTo>
                      <a:pt x="83344" y="28207"/>
                      <a:pt x="111551" y="0"/>
                      <a:pt x="146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8AB781D-5A04-4EEE-95EB-D511B5E2DAEF}"/>
                </a:ext>
              </a:extLst>
            </p:cNvPr>
            <p:cNvGrpSpPr/>
            <p:nvPr/>
          </p:nvGrpSpPr>
          <p:grpSpPr>
            <a:xfrm>
              <a:off x="1295524" y="2348516"/>
              <a:ext cx="1668622" cy="2423260"/>
              <a:chOff x="5223657" y="2281236"/>
              <a:chExt cx="1668622" cy="2423260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A1E16BC4-33F4-4C0F-A898-6AE4AFE5F994}"/>
                  </a:ext>
                </a:extLst>
              </p:cNvPr>
              <p:cNvSpPr/>
              <p:nvPr/>
            </p:nvSpPr>
            <p:spPr>
              <a:xfrm flipV="1">
                <a:off x="5223657" y="2638234"/>
                <a:ext cx="1668622" cy="2066262"/>
              </a:xfrm>
              <a:custGeom>
                <a:avLst/>
                <a:gdLst>
                  <a:gd name="connsiteX0" fmla="*/ 834311 w 1668622"/>
                  <a:gd name="connsiteY0" fmla="*/ 0 h 2066262"/>
                  <a:gd name="connsiteX1" fmla="*/ 1668622 w 1668622"/>
                  <a:gd name="connsiteY1" fmla="*/ 834311 h 2066262"/>
                  <a:gd name="connsiteX2" fmla="*/ 1300782 w 1668622"/>
                  <a:gd name="connsiteY2" fmla="*/ 1526135 h 2066262"/>
                  <a:gd name="connsiteX3" fmla="*/ 1297052 w 1668622"/>
                  <a:gd name="connsiteY3" fmla="*/ 1528160 h 2066262"/>
                  <a:gd name="connsiteX4" fmla="*/ 1297048 w 1668622"/>
                  <a:gd name="connsiteY4" fmla="*/ 1528161 h 2066262"/>
                  <a:gd name="connsiteX5" fmla="*/ 1232264 w 1668622"/>
                  <a:gd name="connsiteY5" fmla="*/ 1563325 h 2066262"/>
                  <a:gd name="connsiteX6" fmla="*/ 1232260 w 1668622"/>
                  <a:gd name="connsiteY6" fmla="*/ 1563328 h 2066262"/>
                  <a:gd name="connsiteX7" fmla="*/ 1232257 w 1668622"/>
                  <a:gd name="connsiteY7" fmla="*/ 1563330 h 2066262"/>
                  <a:gd name="connsiteX8" fmla="*/ 1210297 w 1668622"/>
                  <a:gd name="connsiteY8" fmla="*/ 1581447 h 2066262"/>
                  <a:gd name="connsiteX9" fmla="*/ 1161448 w 1668622"/>
                  <a:gd name="connsiteY9" fmla="*/ 1653900 h 2066262"/>
                  <a:gd name="connsiteX10" fmla="*/ 1153060 w 1668622"/>
                  <a:gd name="connsiteY10" fmla="*/ 1680923 h 2066262"/>
                  <a:gd name="connsiteX11" fmla="*/ 1148167 w 1668622"/>
                  <a:gd name="connsiteY11" fmla="*/ 1696686 h 2066262"/>
                  <a:gd name="connsiteX12" fmla="*/ 1143536 w 1668622"/>
                  <a:gd name="connsiteY12" fmla="*/ 1742624 h 2066262"/>
                  <a:gd name="connsiteX13" fmla="*/ 1143536 w 1668622"/>
                  <a:gd name="connsiteY13" fmla="*/ 1742625 h 2066262"/>
                  <a:gd name="connsiteX14" fmla="*/ 1148167 w 1668622"/>
                  <a:gd name="connsiteY14" fmla="*/ 1696687 h 2066262"/>
                  <a:gd name="connsiteX15" fmla="*/ 1153060 w 1668622"/>
                  <a:gd name="connsiteY15" fmla="*/ 1680924 h 2066262"/>
                  <a:gd name="connsiteX16" fmla="*/ 1153060 w 1668622"/>
                  <a:gd name="connsiteY16" fmla="*/ 1804326 h 2066262"/>
                  <a:gd name="connsiteX17" fmla="*/ 1153060 w 1668622"/>
                  <a:gd name="connsiteY17" fmla="*/ 1804327 h 2066262"/>
                  <a:gd name="connsiteX18" fmla="*/ 1153060 w 1668622"/>
                  <a:gd name="connsiteY18" fmla="*/ 1967200 h 2066262"/>
                  <a:gd name="connsiteX19" fmla="*/ 1053998 w 1668622"/>
                  <a:gd name="connsiteY19" fmla="*/ 2066262 h 2066262"/>
                  <a:gd name="connsiteX20" fmla="*/ 614624 w 1668622"/>
                  <a:gd name="connsiteY20" fmla="*/ 2066262 h 2066262"/>
                  <a:gd name="connsiteX21" fmla="*/ 515562 w 1668622"/>
                  <a:gd name="connsiteY21" fmla="*/ 1967200 h 2066262"/>
                  <a:gd name="connsiteX22" fmla="*/ 515562 w 1668622"/>
                  <a:gd name="connsiteY22" fmla="*/ 1804327 h 2066262"/>
                  <a:gd name="connsiteX23" fmla="*/ 515562 w 1668622"/>
                  <a:gd name="connsiteY23" fmla="*/ 1804326 h 2066262"/>
                  <a:gd name="connsiteX24" fmla="*/ 515562 w 1668622"/>
                  <a:gd name="connsiteY24" fmla="*/ 1680924 h 2066262"/>
                  <a:gd name="connsiteX25" fmla="*/ 520455 w 1668622"/>
                  <a:gd name="connsiteY25" fmla="*/ 1696687 h 2066262"/>
                  <a:gd name="connsiteX26" fmla="*/ 525086 w 1668622"/>
                  <a:gd name="connsiteY26" fmla="*/ 1742625 h 2066262"/>
                  <a:gd name="connsiteX27" fmla="*/ 525086 w 1668622"/>
                  <a:gd name="connsiteY27" fmla="*/ 1742624 h 2066262"/>
                  <a:gd name="connsiteX28" fmla="*/ 520455 w 1668622"/>
                  <a:gd name="connsiteY28" fmla="*/ 1696686 h 2066262"/>
                  <a:gd name="connsiteX29" fmla="*/ 515562 w 1668622"/>
                  <a:gd name="connsiteY29" fmla="*/ 1680923 h 2066262"/>
                  <a:gd name="connsiteX30" fmla="*/ 507174 w 1668622"/>
                  <a:gd name="connsiteY30" fmla="*/ 1653900 h 2066262"/>
                  <a:gd name="connsiteX31" fmla="*/ 458325 w 1668622"/>
                  <a:gd name="connsiteY31" fmla="*/ 1581447 h 2066262"/>
                  <a:gd name="connsiteX32" fmla="*/ 436365 w 1668622"/>
                  <a:gd name="connsiteY32" fmla="*/ 1563330 h 2066262"/>
                  <a:gd name="connsiteX33" fmla="*/ 436362 w 1668622"/>
                  <a:gd name="connsiteY33" fmla="*/ 1563328 h 2066262"/>
                  <a:gd name="connsiteX34" fmla="*/ 436358 w 1668622"/>
                  <a:gd name="connsiteY34" fmla="*/ 1563325 h 2066262"/>
                  <a:gd name="connsiteX35" fmla="*/ 371574 w 1668622"/>
                  <a:gd name="connsiteY35" fmla="*/ 1528161 h 2066262"/>
                  <a:gd name="connsiteX36" fmla="*/ 371570 w 1668622"/>
                  <a:gd name="connsiteY36" fmla="*/ 1528160 h 2066262"/>
                  <a:gd name="connsiteX37" fmla="*/ 367840 w 1668622"/>
                  <a:gd name="connsiteY37" fmla="*/ 1526135 h 2066262"/>
                  <a:gd name="connsiteX38" fmla="*/ 0 w 1668622"/>
                  <a:gd name="connsiteY38" fmla="*/ 834311 h 2066262"/>
                  <a:gd name="connsiteX39" fmla="*/ 834311 w 1668622"/>
                  <a:gd name="connsiteY39" fmla="*/ 0 h 206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668622" h="2066262">
                    <a:moveTo>
                      <a:pt x="834311" y="0"/>
                    </a:moveTo>
                    <a:cubicBezTo>
                      <a:pt x="1295088" y="0"/>
                      <a:pt x="1668622" y="373534"/>
                      <a:pt x="1668622" y="834311"/>
                    </a:cubicBezTo>
                    <a:cubicBezTo>
                      <a:pt x="1668622" y="1122297"/>
                      <a:pt x="1522711" y="1376203"/>
                      <a:pt x="1300782" y="1526135"/>
                    </a:cubicBezTo>
                    <a:lnTo>
                      <a:pt x="1297052" y="1528160"/>
                    </a:lnTo>
                    <a:lnTo>
                      <a:pt x="1297048" y="1528161"/>
                    </a:lnTo>
                    <a:lnTo>
                      <a:pt x="1232264" y="1563325"/>
                    </a:lnTo>
                    <a:lnTo>
                      <a:pt x="1232260" y="1563328"/>
                    </a:lnTo>
                    <a:lnTo>
                      <a:pt x="1232257" y="1563330"/>
                    </a:lnTo>
                    <a:lnTo>
                      <a:pt x="1210297" y="1581447"/>
                    </a:lnTo>
                    <a:cubicBezTo>
                      <a:pt x="1189673" y="1602072"/>
                      <a:pt x="1172983" y="1626630"/>
                      <a:pt x="1161448" y="1653900"/>
                    </a:cubicBezTo>
                    <a:lnTo>
                      <a:pt x="1153060" y="1680923"/>
                    </a:lnTo>
                    <a:lnTo>
                      <a:pt x="1148167" y="1696686"/>
                    </a:lnTo>
                    <a:cubicBezTo>
                      <a:pt x="1145131" y="1711525"/>
                      <a:pt x="1143536" y="1726888"/>
                      <a:pt x="1143536" y="1742624"/>
                    </a:cubicBezTo>
                    <a:lnTo>
                      <a:pt x="1143536" y="1742625"/>
                    </a:lnTo>
                    <a:lnTo>
                      <a:pt x="1148167" y="1696687"/>
                    </a:lnTo>
                    <a:lnTo>
                      <a:pt x="1153060" y="1680924"/>
                    </a:lnTo>
                    <a:lnTo>
                      <a:pt x="1153060" y="1804326"/>
                    </a:lnTo>
                    <a:lnTo>
                      <a:pt x="1153060" y="1804327"/>
                    </a:lnTo>
                    <a:lnTo>
                      <a:pt x="1153060" y="1967200"/>
                    </a:lnTo>
                    <a:cubicBezTo>
                      <a:pt x="1153060" y="2021910"/>
                      <a:pt x="1108708" y="2066262"/>
                      <a:pt x="1053998" y="2066262"/>
                    </a:cubicBezTo>
                    <a:lnTo>
                      <a:pt x="614624" y="2066262"/>
                    </a:lnTo>
                    <a:cubicBezTo>
                      <a:pt x="559914" y="2066262"/>
                      <a:pt x="515562" y="2021910"/>
                      <a:pt x="515562" y="1967200"/>
                    </a:cubicBezTo>
                    <a:lnTo>
                      <a:pt x="515562" y="1804327"/>
                    </a:lnTo>
                    <a:lnTo>
                      <a:pt x="515562" y="1804326"/>
                    </a:lnTo>
                    <a:lnTo>
                      <a:pt x="515562" y="1680924"/>
                    </a:lnTo>
                    <a:lnTo>
                      <a:pt x="520455" y="1696687"/>
                    </a:lnTo>
                    <a:lnTo>
                      <a:pt x="525086" y="1742625"/>
                    </a:lnTo>
                    <a:lnTo>
                      <a:pt x="525086" y="1742624"/>
                    </a:lnTo>
                    <a:cubicBezTo>
                      <a:pt x="525086" y="1726888"/>
                      <a:pt x="523492" y="1711525"/>
                      <a:pt x="520455" y="1696686"/>
                    </a:cubicBezTo>
                    <a:lnTo>
                      <a:pt x="515562" y="1680923"/>
                    </a:lnTo>
                    <a:lnTo>
                      <a:pt x="507174" y="1653900"/>
                    </a:lnTo>
                    <a:cubicBezTo>
                      <a:pt x="495640" y="1626630"/>
                      <a:pt x="478949" y="1602072"/>
                      <a:pt x="458325" y="1581447"/>
                    </a:cubicBezTo>
                    <a:lnTo>
                      <a:pt x="436365" y="1563330"/>
                    </a:lnTo>
                    <a:lnTo>
                      <a:pt x="436362" y="1563328"/>
                    </a:lnTo>
                    <a:lnTo>
                      <a:pt x="436358" y="1563325"/>
                    </a:lnTo>
                    <a:lnTo>
                      <a:pt x="371574" y="1528161"/>
                    </a:lnTo>
                    <a:lnTo>
                      <a:pt x="371570" y="1528160"/>
                    </a:lnTo>
                    <a:lnTo>
                      <a:pt x="367840" y="1526135"/>
                    </a:lnTo>
                    <a:cubicBezTo>
                      <a:pt x="145912" y="1376203"/>
                      <a:pt x="0" y="1122297"/>
                      <a:pt x="0" y="834311"/>
                    </a:cubicBezTo>
                    <a:cubicBezTo>
                      <a:pt x="0" y="373534"/>
                      <a:pt x="373534" y="0"/>
                      <a:pt x="834311" y="0"/>
                    </a:cubicBezTo>
                    <a:close/>
                  </a:path>
                </a:pathLst>
              </a:custGeom>
              <a:gradFill flip="none" rotWithShape="1">
                <a:gsLst>
                  <a:gs pos="5000">
                    <a:srgbClr val="C00000"/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0D7A067-FC89-4B3D-9E4E-2D0973123C5B}"/>
                  </a:ext>
                </a:extLst>
              </p:cNvPr>
              <p:cNvSpPr/>
              <p:nvPr/>
            </p:nvSpPr>
            <p:spPr>
              <a:xfrm>
                <a:off x="5765006" y="2592515"/>
                <a:ext cx="585787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D42F895D-C938-423B-BE31-928C615395CA}"/>
                  </a:ext>
                </a:extLst>
              </p:cNvPr>
              <p:cNvSpPr/>
              <p:nvPr/>
            </p:nvSpPr>
            <p:spPr>
              <a:xfrm>
                <a:off x="5765006" y="2546796"/>
                <a:ext cx="585787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CEF2DA65-AB15-40F7-8D3B-0FD0E3FCA799}"/>
                  </a:ext>
                </a:extLst>
              </p:cNvPr>
              <p:cNvSpPr/>
              <p:nvPr/>
            </p:nvSpPr>
            <p:spPr>
              <a:xfrm>
                <a:off x="5765006" y="2501838"/>
                <a:ext cx="585787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C2768291-A3B5-44F0-842D-DC4E9DC561F2}"/>
                  </a:ext>
                </a:extLst>
              </p:cNvPr>
              <p:cNvSpPr/>
              <p:nvPr/>
            </p:nvSpPr>
            <p:spPr>
              <a:xfrm>
                <a:off x="5765005" y="2281236"/>
                <a:ext cx="585788" cy="220602"/>
              </a:xfrm>
              <a:custGeom>
                <a:avLst/>
                <a:gdLst>
                  <a:gd name="connsiteX0" fmla="*/ 0 w 585788"/>
                  <a:gd name="connsiteY0" fmla="*/ 197741 h 220602"/>
                  <a:gd name="connsiteX1" fmla="*/ 0 w 585788"/>
                  <a:gd name="connsiteY1" fmla="*/ 197742 h 220602"/>
                  <a:gd name="connsiteX2" fmla="*/ 0 w 585788"/>
                  <a:gd name="connsiteY2" fmla="*/ 197742 h 220602"/>
                  <a:gd name="connsiteX3" fmla="*/ 146347 w 585788"/>
                  <a:gd name="connsiteY3" fmla="*/ 0 h 220602"/>
                  <a:gd name="connsiteX4" fmla="*/ 442616 w 585788"/>
                  <a:gd name="connsiteY4" fmla="*/ 0 h 220602"/>
                  <a:gd name="connsiteX5" fmla="*/ 505619 w 585788"/>
                  <a:gd name="connsiteY5" fmla="*/ 63003 h 220602"/>
                  <a:gd name="connsiteX6" fmla="*/ 505619 w 585788"/>
                  <a:gd name="connsiteY6" fmla="*/ 174882 h 220602"/>
                  <a:gd name="connsiteX7" fmla="*/ 562928 w 585788"/>
                  <a:gd name="connsiteY7" fmla="*/ 174882 h 220602"/>
                  <a:gd name="connsiteX8" fmla="*/ 585788 w 585788"/>
                  <a:gd name="connsiteY8" fmla="*/ 197742 h 220602"/>
                  <a:gd name="connsiteX9" fmla="*/ 585787 w 585788"/>
                  <a:gd name="connsiteY9" fmla="*/ 197742 h 220602"/>
                  <a:gd name="connsiteX10" fmla="*/ 562927 w 585788"/>
                  <a:gd name="connsiteY10" fmla="*/ 220602 h 220602"/>
                  <a:gd name="connsiteX11" fmla="*/ 22860 w 585788"/>
                  <a:gd name="connsiteY11" fmla="*/ 220601 h 220602"/>
                  <a:gd name="connsiteX12" fmla="*/ 6695 w 585788"/>
                  <a:gd name="connsiteY12" fmla="*/ 213905 h 220602"/>
                  <a:gd name="connsiteX13" fmla="*/ 0 w 585788"/>
                  <a:gd name="connsiteY13" fmla="*/ 197742 h 220602"/>
                  <a:gd name="connsiteX14" fmla="*/ 6695 w 585788"/>
                  <a:gd name="connsiteY14" fmla="*/ 181578 h 220602"/>
                  <a:gd name="connsiteX15" fmla="*/ 22860 w 585788"/>
                  <a:gd name="connsiteY15" fmla="*/ 174882 h 220602"/>
                  <a:gd name="connsiteX16" fmla="*/ 83344 w 585788"/>
                  <a:gd name="connsiteY16" fmla="*/ 174882 h 220602"/>
                  <a:gd name="connsiteX17" fmla="*/ 83344 w 585788"/>
                  <a:gd name="connsiteY17" fmla="*/ 63003 h 220602"/>
                  <a:gd name="connsiteX18" fmla="*/ 146347 w 585788"/>
                  <a:gd name="connsiteY18" fmla="*/ 0 h 22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5788" h="220602">
                    <a:moveTo>
                      <a:pt x="0" y="197741"/>
                    </a:moveTo>
                    <a:lnTo>
                      <a:pt x="0" y="197742"/>
                    </a:lnTo>
                    <a:lnTo>
                      <a:pt x="0" y="197742"/>
                    </a:lnTo>
                    <a:close/>
                    <a:moveTo>
                      <a:pt x="146347" y="0"/>
                    </a:moveTo>
                    <a:lnTo>
                      <a:pt x="442616" y="0"/>
                    </a:lnTo>
                    <a:cubicBezTo>
                      <a:pt x="477412" y="0"/>
                      <a:pt x="505619" y="28207"/>
                      <a:pt x="505619" y="63003"/>
                    </a:cubicBezTo>
                    <a:lnTo>
                      <a:pt x="505619" y="174882"/>
                    </a:lnTo>
                    <a:lnTo>
                      <a:pt x="562928" y="174882"/>
                    </a:lnTo>
                    <a:cubicBezTo>
                      <a:pt x="575553" y="174882"/>
                      <a:pt x="585788" y="185117"/>
                      <a:pt x="585788" y="197742"/>
                    </a:cubicBezTo>
                    <a:lnTo>
                      <a:pt x="585787" y="197742"/>
                    </a:lnTo>
                    <a:cubicBezTo>
                      <a:pt x="585787" y="210367"/>
                      <a:pt x="575552" y="220602"/>
                      <a:pt x="562927" y="220602"/>
                    </a:cubicBezTo>
                    <a:lnTo>
                      <a:pt x="22860" y="220601"/>
                    </a:lnTo>
                    <a:cubicBezTo>
                      <a:pt x="16547" y="220601"/>
                      <a:pt x="10832" y="218042"/>
                      <a:pt x="6695" y="213905"/>
                    </a:cubicBezTo>
                    <a:lnTo>
                      <a:pt x="0" y="197742"/>
                    </a:lnTo>
                    <a:lnTo>
                      <a:pt x="6695" y="181578"/>
                    </a:lnTo>
                    <a:cubicBezTo>
                      <a:pt x="10832" y="177441"/>
                      <a:pt x="16547" y="174882"/>
                      <a:pt x="22860" y="174882"/>
                    </a:cubicBezTo>
                    <a:lnTo>
                      <a:pt x="83344" y="174882"/>
                    </a:lnTo>
                    <a:lnTo>
                      <a:pt x="83344" y="63003"/>
                    </a:lnTo>
                    <a:cubicBezTo>
                      <a:pt x="83344" y="28207"/>
                      <a:pt x="111551" y="0"/>
                      <a:pt x="146347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53DAD7B-2AD6-4022-9427-4ACFE21E38CD}"/>
                </a:ext>
              </a:extLst>
            </p:cNvPr>
            <p:cNvSpPr/>
            <p:nvPr/>
          </p:nvSpPr>
          <p:spPr>
            <a:xfrm>
              <a:off x="1969476" y="2076970"/>
              <a:ext cx="315994" cy="220602"/>
            </a:xfrm>
            <a:custGeom>
              <a:avLst/>
              <a:gdLst>
                <a:gd name="connsiteX0" fmla="*/ 61154 w 316370"/>
                <a:gd name="connsiteY0" fmla="*/ 0 h 214521"/>
                <a:gd name="connsiteX1" fmla="*/ 255216 w 316370"/>
                <a:gd name="connsiteY1" fmla="*/ 0 h 214521"/>
                <a:gd name="connsiteX2" fmla="*/ 316370 w 316370"/>
                <a:gd name="connsiteY2" fmla="*/ 61154 h 214521"/>
                <a:gd name="connsiteX3" fmla="*/ 316370 w 316370"/>
                <a:gd name="connsiteY3" fmla="*/ 214521 h 214521"/>
                <a:gd name="connsiteX4" fmla="*/ 270691 w 316370"/>
                <a:gd name="connsiteY4" fmla="*/ 214521 h 214521"/>
                <a:gd name="connsiteX5" fmla="*/ 270691 w 316370"/>
                <a:gd name="connsiteY5" fmla="*/ 106555 h 214521"/>
                <a:gd name="connsiteX6" fmla="*/ 227197 w 316370"/>
                <a:gd name="connsiteY6" fmla="*/ 63061 h 214521"/>
                <a:gd name="connsiteX7" fmla="*/ 89173 w 316370"/>
                <a:gd name="connsiteY7" fmla="*/ 63061 h 214521"/>
                <a:gd name="connsiteX8" fmla="*/ 45679 w 316370"/>
                <a:gd name="connsiteY8" fmla="*/ 106555 h 214521"/>
                <a:gd name="connsiteX9" fmla="*/ 45679 w 316370"/>
                <a:gd name="connsiteY9" fmla="*/ 214521 h 214521"/>
                <a:gd name="connsiteX10" fmla="*/ 0 w 316370"/>
                <a:gd name="connsiteY10" fmla="*/ 214521 h 214521"/>
                <a:gd name="connsiteX11" fmla="*/ 0 w 316370"/>
                <a:gd name="connsiteY11" fmla="*/ 61154 h 214521"/>
                <a:gd name="connsiteX12" fmla="*/ 61154 w 316370"/>
                <a:gd name="connsiteY12" fmla="*/ 0 h 21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6370" h="214521">
                  <a:moveTo>
                    <a:pt x="61154" y="0"/>
                  </a:moveTo>
                  <a:lnTo>
                    <a:pt x="255216" y="0"/>
                  </a:lnTo>
                  <a:cubicBezTo>
                    <a:pt x="288990" y="0"/>
                    <a:pt x="316370" y="27380"/>
                    <a:pt x="316370" y="61154"/>
                  </a:cubicBezTo>
                  <a:lnTo>
                    <a:pt x="316370" y="214521"/>
                  </a:lnTo>
                  <a:lnTo>
                    <a:pt x="270691" y="214521"/>
                  </a:lnTo>
                  <a:lnTo>
                    <a:pt x="270691" y="106555"/>
                  </a:lnTo>
                  <a:cubicBezTo>
                    <a:pt x="270691" y="82534"/>
                    <a:pt x="251218" y="63061"/>
                    <a:pt x="227197" y="63061"/>
                  </a:cubicBezTo>
                  <a:lnTo>
                    <a:pt x="89173" y="63061"/>
                  </a:lnTo>
                  <a:cubicBezTo>
                    <a:pt x="65152" y="63061"/>
                    <a:pt x="45679" y="82534"/>
                    <a:pt x="45679" y="106555"/>
                  </a:cubicBezTo>
                  <a:lnTo>
                    <a:pt x="45679" y="214521"/>
                  </a:lnTo>
                  <a:lnTo>
                    <a:pt x="0" y="214521"/>
                  </a:lnTo>
                  <a:lnTo>
                    <a:pt x="0" y="61154"/>
                  </a:lnTo>
                  <a:cubicBezTo>
                    <a:pt x="0" y="27380"/>
                    <a:pt x="27380" y="0"/>
                    <a:pt x="611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3D72CB87-6609-4A5A-A80A-F3EACEF59336}"/>
              </a:ext>
            </a:extLst>
          </p:cNvPr>
          <p:cNvSpPr/>
          <p:nvPr/>
        </p:nvSpPr>
        <p:spPr>
          <a:xfrm>
            <a:off x="1342727" y="2718936"/>
            <a:ext cx="105603" cy="245944"/>
          </a:xfrm>
          <a:custGeom>
            <a:avLst/>
            <a:gdLst>
              <a:gd name="connsiteX0" fmla="*/ 0 w 195263"/>
              <a:gd name="connsiteY0" fmla="*/ 0 h 454760"/>
              <a:gd name="connsiteX1" fmla="*/ 10833 w 195263"/>
              <a:gd name="connsiteY1" fmla="*/ 1092 h 454760"/>
              <a:gd name="connsiteX2" fmla="*/ 195263 w 195263"/>
              <a:gd name="connsiteY2" fmla="*/ 227380 h 454760"/>
              <a:gd name="connsiteX3" fmla="*/ 10833 w 195263"/>
              <a:gd name="connsiteY3" fmla="*/ 453668 h 454760"/>
              <a:gd name="connsiteX4" fmla="*/ 0 w 195263"/>
              <a:gd name="connsiteY4" fmla="*/ 454760 h 454760"/>
              <a:gd name="connsiteX5" fmla="*/ 0 w 195263"/>
              <a:gd name="connsiteY5" fmla="*/ 381080 h 454760"/>
              <a:gd name="connsiteX6" fmla="*/ 26916 w 195263"/>
              <a:gd name="connsiteY6" fmla="*/ 375646 h 454760"/>
              <a:gd name="connsiteX7" fmla="*/ 125193 w 195263"/>
              <a:gd name="connsiteY7" fmla="*/ 227380 h 454760"/>
              <a:gd name="connsiteX8" fmla="*/ 26916 w 195263"/>
              <a:gd name="connsiteY8" fmla="*/ 79114 h 454760"/>
              <a:gd name="connsiteX9" fmla="*/ 0 w 195263"/>
              <a:gd name="connsiteY9" fmla="*/ 73680 h 454760"/>
              <a:gd name="connsiteX10" fmla="*/ 0 w 195263"/>
              <a:gd name="connsiteY10" fmla="*/ 0 h 45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263" h="454760">
                <a:moveTo>
                  <a:pt x="0" y="0"/>
                </a:moveTo>
                <a:lnTo>
                  <a:pt x="10833" y="1092"/>
                </a:lnTo>
                <a:cubicBezTo>
                  <a:pt x="116087" y="22630"/>
                  <a:pt x="195263" y="115759"/>
                  <a:pt x="195263" y="227380"/>
                </a:cubicBezTo>
                <a:cubicBezTo>
                  <a:pt x="195263" y="339001"/>
                  <a:pt x="116087" y="432130"/>
                  <a:pt x="10833" y="453668"/>
                </a:cubicBezTo>
                <a:lnTo>
                  <a:pt x="0" y="454760"/>
                </a:lnTo>
                <a:lnTo>
                  <a:pt x="0" y="381080"/>
                </a:lnTo>
                <a:lnTo>
                  <a:pt x="26916" y="375646"/>
                </a:lnTo>
                <a:cubicBezTo>
                  <a:pt x="84669" y="351219"/>
                  <a:pt x="125193" y="294032"/>
                  <a:pt x="125193" y="227380"/>
                </a:cubicBezTo>
                <a:cubicBezTo>
                  <a:pt x="125193" y="160728"/>
                  <a:pt x="84669" y="103542"/>
                  <a:pt x="26916" y="79114"/>
                </a:cubicBezTo>
                <a:lnTo>
                  <a:pt x="0" y="7368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D8956B-9CF1-4D01-94B5-4954BFBBEF1B}"/>
              </a:ext>
            </a:extLst>
          </p:cNvPr>
          <p:cNvSpPr/>
          <p:nvPr/>
        </p:nvSpPr>
        <p:spPr>
          <a:xfrm>
            <a:off x="1314234" y="1724027"/>
            <a:ext cx="45719" cy="1244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E4FF50-258C-497E-AB91-3D551B091522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b="2988"/>
          <a:stretch>
            <a:fillRect/>
          </a:stretch>
        </p:blipFill>
        <p:spPr>
          <a:xfrm>
            <a:off x="0" y="1"/>
            <a:ext cx="12192000" cy="1933831"/>
          </a:xfrm>
          <a:custGeom>
            <a:avLst/>
            <a:gdLst>
              <a:gd name="connsiteX0" fmla="*/ 0 w 12192000"/>
              <a:gd name="connsiteY0" fmla="*/ 0 h 1933831"/>
              <a:gd name="connsiteX1" fmla="*/ 12192000 w 12192000"/>
              <a:gd name="connsiteY1" fmla="*/ 0 h 1933831"/>
              <a:gd name="connsiteX2" fmla="*/ 12192000 w 12192000"/>
              <a:gd name="connsiteY2" fmla="*/ 2808 h 1933831"/>
              <a:gd name="connsiteX3" fmla="*/ 0 w 12192000"/>
              <a:gd name="connsiteY3" fmla="*/ 1933831 h 193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3831">
                <a:moveTo>
                  <a:pt x="0" y="0"/>
                </a:moveTo>
                <a:lnTo>
                  <a:pt x="12192000" y="0"/>
                </a:lnTo>
                <a:lnTo>
                  <a:pt x="12192000" y="2808"/>
                </a:lnTo>
                <a:lnTo>
                  <a:pt x="0" y="1933831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F22C284-3209-4236-AC38-282AE5A46A0E}"/>
              </a:ext>
            </a:extLst>
          </p:cNvPr>
          <p:cNvSpPr txBox="1"/>
          <p:nvPr/>
        </p:nvSpPr>
        <p:spPr>
          <a:xfrm>
            <a:off x="2266950" y="40163"/>
            <a:ext cx="5746340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062B9C75-57FA-4A4E-B1E1-B9FB4C9E88ED}"/>
              </a:ext>
            </a:extLst>
          </p:cNvPr>
          <p:cNvSpPr/>
          <p:nvPr/>
        </p:nvSpPr>
        <p:spPr>
          <a:xfrm>
            <a:off x="5050152" y="2028628"/>
            <a:ext cx="109728" cy="246888"/>
          </a:xfrm>
          <a:custGeom>
            <a:avLst/>
            <a:gdLst>
              <a:gd name="connsiteX0" fmla="*/ 190499 w 190499"/>
              <a:gd name="connsiteY0" fmla="*/ 0 h 453800"/>
              <a:gd name="connsiteX1" fmla="*/ 190499 w 190499"/>
              <a:gd name="connsiteY1" fmla="*/ 74162 h 453800"/>
              <a:gd name="connsiteX2" fmla="*/ 168347 w 190499"/>
              <a:gd name="connsiteY2" fmla="*/ 78634 h 453800"/>
              <a:gd name="connsiteX3" fmla="*/ 70070 w 190499"/>
              <a:gd name="connsiteY3" fmla="*/ 226900 h 453800"/>
              <a:gd name="connsiteX4" fmla="*/ 168347 w 190499"/>
              <a:gd name="connsiteY4" fmla="*/ 375166 h 453800"/>
              <a:gd name="connsiteX5" fmla="*/ 190499 w 190499"/>
              <a:gd name="connsiteY5" fmla="*/ 379638 h 453800"/>
              <a:gd name="connsiteX6" fmla="*/ 190499 w 190499"/>
              <a:gd name="connsiteY6" fmla="*/ 453800 h 453800"/>
              <a:gd name="connsiteX7" fmla="*/ 184430 w 190499"/>
              <a:gd name="connsiteY7" fmla="*/ 453188 h 453800"/>
              <a:gd name="connsiteX8" fmla="*/ 0 w 190499"/>
              <a:gd name="connsiteY8" fmla="*/ 226900 h 453800"/>
              <a:gd name="connsiteX9" fmla="*/ 184430 w 190499"/>
              <a:gd name="connsiteY9" fmla="*/ 612 h 453800"/>
              <a:gd name="connsiteX10" fmla="*/ 190499 w 190499"/>
              <a:gd name="connsiteY10" fmla="*/ 0 h 45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499" h="453800">
                <a:moveTo>
                  <a:pt x="190499" y="0"/>
                </a:moveTo>
                <a:lnTo>
                  <a:pt x="190499" y="74162"/>
                </a:lnTo>
                <a:lnTo>
                  <a:pt x="168347" y="78634"/>
                </a:lnTo>
                <a:cubicBezTo>
                  <a:pt x="110594" y="103062"/>
                  <a:pt x="70070" y="160248"/>
                  <a:pt x="70070" y="226900"/>
                </a:cubicBezTo>
                <a:cubicBezTo>
                  <a:pt x="70070" y="293552"/>
                  <a:pt x="110594" y="350739"/>
                  <a:pt x="168347" y="375166"/>
                </a:cubicBezTo>
                <a:lnTo>
                  <a:pt x="190499" y="379638"/>
                </a:lnTo>
                <a:lnTo>
                  <a:pt x="190499" y="453800"/>
                </a:lnTo>
                <a:lnTo>
                  <a:pt x="184430" y="453188"/>
                </a:lnTo>
                <a:cubicBezTo>
                  <a:pt x="79176" y="431650"/>
                  <a:pt x="0" y="338521"/>
                  <a:pt x="0" y="226900"/>
                </a:cubicBezTo>
                <a:cubicBezTo>
                  <a:pt x="0" y="115279"/>
                  <a:pt x="79176" y="22150"/>
                  <a:pt x="184430" y="612"/>
                </a:cubicBezTo>
                <a:lnTo>
                  <a:pt x="19049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0C788C-F5B7-485E-863F-52ADD463B765}"/>
              </a:ext>
            </a:extLst>
          </p:cNvPr>
          <p:cNvGrpSpPr/>
          <p:nvPr/>
        </p:nvGrpSpPr>
        <p:grpSpPr>
          <a:xfrm>
            <a:off x="3891064" y="2088728"/>
            <a:ext cx="2542032" cy="3822192"/>
            <a:chOff x="4381354" y="2654041"/>
            <a:chExt cx="1888814" cy="2836619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72936DC3-A746-4347-BE77-373CD4004981}"/>
                </a:ext>
              </a:extLst>
            </p:cNvPr>
            <p:cNvGrpSpPr/>
            <p:nvPr/>
          </p:nvGrpSpPr>
          <p:grpSpPr>
            <a:xfrm>
              <a:off x="4381354" y="2868876"/>
              <a:ext cx="1888814" cy="2621784"/>
              <a:chOff x="5223657" y="2281236"/>
              <a:chExt cx="1668622" cy="2423260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/>
              </a:outerShdw>
            </a:effectLst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53DA68EE-7275-4B72-9EB8-7485596B697A}"/>
                  </a:ext>
                </a:extLst>
              </p:cNvPr>
              <p:cNvSpPr/>
              <p:nvPr/>
            </p:nvSpPr>
            <p:spPr>
              <a:xfrm flipV="1">
                <a:off x="5223657" y="2638234"/>
                <a:ext cx="1668622" cy="2066262"/>
              </a:xfrm>
              <a:custGeom>
                <a:avLst/>
                <a:gdLst>
                  <a:gd name="connsiteX0" fmla="*/ 834311 w 1668622"/>
                  <a:gd name="connsiteY0" fmla="*/ 0 h 2066262"/>
                  <a:gd name="connsiteX1" fmla="*/ 1668622 w 1668622"/>
                  <a:gd name="connsiteY1" fmla="*/ 834311 h 2066262"/>
                  <a:gd name="connsiteX2" fmla="*/ 1300782 w 1668622"/>
                  <a:gd name="connsiteY2" fmla="*/ 1526135 h 2066262"/>
                  <a:gd name="connsiteX3" fmla="*/ 1297052 w 1668622"/>
                  <a:gd name="connsiteY3" fmla="*/ 1528160 h 2066262"/>
                  <a:gd name="connsiteX4" fmla="*/ 1297048 w 1668622"/>
                  <a:gd name="connsiteY4" fmla="*/ 1528161 h 2066262"/>
                  <a:gd name="connsiteX5" fmla="*/ 1232264 w 1668622"/>
                  <a:gd name="connsiteY5" fmla="*/ 1563325 h 2066262"/>
                  <a:gd name="connsiteX6" fmla="*/ 1232260 w 1668622"/>
                  <a:gd name="connsiteY6" fmla="*/ 1563328 h 2066262"/>
                  <a:gd name="connsiteX7" fmla="*/ 1232257 w 1668622"/>
                  <a:gd name="connsiteY7" fmla="*/ 1563330 h 2066262"/>
                  <a:gd name="connsiteX8" fmla="*/ 1210297 w 1668622"/>
                  <a:gd name="connsiteY8" fmla="*/ 1581447 h 2066262"/>
                  <a:gd name="connsiteX9" fmla="*/ 1161448 w 1668622"/>
                  <a:gd name="connsiteY9" fmla="*/ 1653900 h 2066262"/>
                  <a:gd name="connsiteX10" fmla="*/ 1153060 w 1668622"/>
                  <a:gd name="connsiteY10" fmla="*/ 1680923 h 2066262"/>
                  <a:gd name="connsiteX11" fmla="*/ 1148167 w 1668622"/>
                  <a:gd name="connsiteY11" fmla="*/ 1696686 h 2066262"/>
                  <a:gd name="connsiteX12" fmla="*/ 1143536 w 1668622"/>
                  <a:gd name="connsiteY12" fmla="*/ 1742624 h 2066262"/>
                  <a:gd name="connsiteX13" fmla="*/ 1143536 w 1668622"/>
                  <a:gd name="connsiteY13" fmla="*/ 1742625 h 2066262"/>
                  <a:gd name="connsiteX14" fmla="*/ 1148167 w 1668622"/>
                  <a:gd name="connsiteY14" fmla="*/ 1696687 h 2066262"/>
                  <a:gd name="connsiteX15" fmla="*/ 1153060 w 1668622"/>
                  <a:gd name="connsiteY15" fmla="*/ 1680924 h 2066262"/>
                  <a:gd name="connsiteX16" fmla="*/ 1153060 w 1668622"/>
                  <a:gd name="connsiteY16" fmla="*/ 1804326 h 2066262"/>
                  <a:gd name="connsiteX17" fmla="*/ 1153060 w 1668622"/>
                  <a:gd name="connsiteY17" fmla="*/ 1804327 h 2066262"/>
                  <a:gd name="connsiteX18" fmla="*/ 1153060 w 1668622"/>
                  <a:gd name="connsiteY18" fmla="*/ 1967200 h 2066262"/>
                  <a:gd name="connsiteX19" fmla="*/ 1053998 w 1668622"/>
                  <a:gd name="connsiteY19" fmla="*/ 2066262 h 2066262"/>
                  <a:gd name="connsiteX20" fmla="*/ 614624 w 1668622"/>
                  <a:gd name="connsiteY20" fmla="*/ 2066262 h 2066262"/>
                  <a:gd name="connsiteX21" fmla="*/ 515562 w 1668622"/>
                  <a:gd name="connsiteY21" fmla="*/ 1967200 h 2066262"/>
                  <a:gd name="connsiteX22" fmla="*/ 515562 w 1668622"/>
                  <a:gd name="connsiteY22" fmla="*/ 1804327 h 2066262"/>
                  <a:gd name="connsiteX23" fmla="*/ 515562 w 1668622"/>
                  <a:gd name="connsiteY23" fmla="*/ 1804326 h 2066262"/>
                  <a:gd name="connsiteX24" fmla="*/ 515562 w 1668622"/>
                  <a:gd name="connsiteY24" fmla="*/ 1680924 h 2066262"/>
                  <a:gd name="connsiteX25" fmla="*/ 520455 w 1668622"/>
                  <a:gd name="connsiteY25" fmla="*/ 1696687 h 2066262"/>
                  <a:gd name="connsiteX26" fmla="*/ 525086 w 1668622"/>
                  <a:gd name="connsiteY26" fmla="*/ 1742625 h 2066262"/>
                  <a:gd name="connsiteX27" fmla="*/ 525086 w 1668622"/>
                  <a:gd name="connsiteY27" fmla="*/ 1742624 h 2066262"/>
                  <a:gd name="connsiteX28" fmla="*/ 520455 w 1668622"/>
                  <a:gd name="connsiteY28" fmla="*/ 1696686 h 2066262"/>
                  <a:gd name="connsiteX29" fmla="*/ 515562 w 1668622"/>
                  <a:gd name="connsiteY29" fmla="*/ 1680923 h 2066262"/>
                  <a:gd name="connsiteX30" fmla="*/ 507174 w 1668622"/>
                  <a:gd name="connsiteY30" fmla="*/ 1653900 h 2066262"/>
                  <a:gd name="connsiteX31" fmla="*/ 458325 w 1668622"/>
                  <a:gd name="connsiteY31" fmla="*/ 1581447 h 2066262"/>
                  <a:gd name="connsiteX32" fmla="*/ 436365 w 1668622"/>
                  <a:gd name="connsiteY32" fmla="*/ 1563330 h 2066262"/>
                  <a:gd name="connsiteX33" fmla="*/ 436362 w 1668622"/>
                  <a:gd name="connsiteY33" fmla="*/ 1563328 h 2066262"/>
                  <a:gd name="connsiteX34" fmla="*/ 436358 w 1668622"/>
                  <a:gd name="connsiteY34" fmla="*/ 1563325 h 2066262"/>
                  <a:gd name="connsiteX35" fmla="*/ 371574 w 1668622"/>
                  <a:gd name="connsiteY35" fmla="*/ 1528161 h 2066262"/>
                  <a:gd name="connsiteX36" fmla="*/ 371570 w 1668622"/>
                  <a:gd name="connsiteY36" fmla="*/ 1528160 h 2066262"/>
                  <a:gd name="connsiteX37" fmla="*/ 367840 w 1668622"/>
                  <a:gd name="connsiteY37" fmla="*/ 1526135 h 2066262"/>
                  <a:gd name="connsiteX38" fmla="*/ 0 w 1668622"/>
                  <a:gd name="connsiteY38" fmla="*/ 834311 h 2066262"/>
                  <a:gd name="connsiteX39" fmla="*/ 834311 w 1668622"/>
                  <a:gd name="connsiteY39" fmla="*/ 0 h 206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668622" h="2066262">
                    <a:moveTo>
                      <a:pt x="834311" y="0"/>
                    </a:moveTo>
                    <a:cubicBezTo>
                      <a:pt x="1295088" y="0"/>
                      <a:pt x="1668622" y="373534"/>
                      <a:pt x="1668622" y="834311"/>
                    </a:cubicBezTo>
                    <a:cubicBezTo>
                      <a:pt x="1668622" y="1122297"/>
                      <a:pt x="1522711" y="1376203"/>
                      <a:pt x="1300782" y="1526135"/>
                    </a:cubicBezTo>
                    <a:lnTo>
                      <a:pt x="1297052" y="1528160"/>
                    </a:lnTo>
                    <a:lnTo>
                      <a:pt x="1297048" y="1528161"/>
                    </a:lnTo>
                    <a:lnTo>
                      <a:pt x="1232264" y="1563325"/>
                    </a:lnTo>
                    <a:lnTo>
                      <a:pt x="1232260" y="1563328"/>
                    </a:lnTo>
                    <a:lnTo>
                      <a:pt x="1232257" y="1563330"/>
                    </a:lnTo>
                    <a:lnTo>
                      <a:pt x="1210297" y="1581447"/>
                    </a:lnTo>
                    <a:cubicBezTo>
                      <a:pt x="1189673" y="1602072"/>
                      <a:pt x="1172983" y="1626630"/>
                      <a:pt x="1161448" y="1653900"/>
                    </a:cubicBezTo>
                    <a:lnTo>
                      <a:pt x="1153060" y="1680923"/>
                    </a:lnTo>
                    <a:lnTo>
                      <a:pt x="1148167" y="1696686"/>
                    </a:lnTo>
                    <a:cubicBezTo>
                      <a:pt x="1145131" y="1711525"/>
                      <a:pt x="1143536" y="1726888"/>
                      <a:pt x="1143536" y="1742624"/>
                    </a:cubicBezTo>
                    <a:lnTo>
                      <a:pt x="1143536" y="1742625"/>
                    </a:lnTo>
                    <a:lnTo>
                      <a:pt x="1148167" y="1696687"/>
                    </a:lnTo>
                    <a:lnTo>
                      <a:pt x="1153060" y="1680924"/>
                    </a:lnTo>
                    <a:lnTo>
                      <a:pt x="1153060" y="1804326"/>
                    </a:lnTo>
                    <a:lnTo>
                      <a:pt x="1153060" y="1804327"/>
                    </a:lnTo>
                    <a:lnTo>
                      <a:pt x="1153060" y="1967200"/>
                    </a:lnTo>
                    <a:cubicBezTo>
                      <a:pt x="1153060" y="2021910"/>
                      <a:pt x="1108708" y="2066262"/>
                      <a:pt x="1053998" y="2066262"/>
                    </a:cubicBezTo>
                    <a:lnTo>
                      <a:pt x="614624" y="2066262"/>
                    </a:lnTo>
                    <a:cubicBezTo>
                      <a:pt x="559914" y="2066262"/>
                      <a:pt x="515562" y="2021910"/>
                      <a:pt x="515562" y="1967200"/>
                    </a:cubicBezTo>
                    <a:lnTo>
                      <a:pt x="515562" y="1804327"/>
                    </a:lnTo>
                    <a:lnTo>
                      <a:pt x="515562" y="1804326"/>
                    </a:lnTo>
                    <a:lnTo>
                      <a:pt x="515562" y="1680924"/>
                    </a:lnTo>
                    <a:lnTo>
                      <a:pt x="520455" y="1696687"/>
                    </a:lnTo>
                    <a:lnTo>
                      <a:pt x="525086" y="1742625"/>
                    </a:lnTo>
                    <a:lnTo>
                      <a:pt x="525086" y="1742624"/>
                    </a:lnTo>
                    <a:cubicBezTo>
                      <a:pt x="525086" y="1726888"/>
                      <a:pt x="523492" y="1711525"/>
                      <a:pt x="520455" y="1696686"/>
                    </a:cubicBezTo>
                    <a:lnTo>
                      <a:pt x="515562" y="1680923"/>
                    </a:lnTo>
                    <a:lnTo>
                      <a:pt x="507174" y="1653900"/>
                    </a:lnTo>
                    <a:cubicBezTo>
                      <a:pt x="495640" y="1626630"/>
                      <a:pt x="478949" y="1602072"/>
                      <a:pt x="458325" y="1581447"/>
                    </a:cubicBezTo>
                    <a:lnTo>
                      <a:pt x="436365" y="1563330"/>
                    </a:lnTo>
                    <a:lnTo>
                      <a:pt x="436362" y="1563328"/>
                    </a:lnTo>
                    <a:lnTo>
                      <a:pt x="436358" y="1563325"/>
                    </a:lnTo>
                    <a:lnTo>
                      <a:pt x="371574" y="1528161"/>
                    </a:lnTo>
                    <a:lnTo>
                      <a:pt x="371570" y="1528160"/>
                    </a:lnTo>
                    <a:lnTo>
                      <a:pt x="367840" y="1526135"/>
                    </a:lnTo>
                    <a:cubicBezTo>
                      <a:pt x="145912" y="1376203"/>
                      <a:pt x="0" y="1122297"/>
                      <a:pt x="0" y="834311"/>
                    </a:cubicBezTo>
                    <a:cubicBezTo>
                      <a:pt x="0" y="373534"/>
                      <a:pt x="373534" y="0"/>
                      <a:pt x="8343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: Rounded Corners 185">
                <a:extLst>
                  <a:ext uri="{FF2B5EF4-FFF2-40B4-BE49-F238E27FC236}">
                    <a16:creationId xmlns:a16="http://schemas.microsoft.com/office/drawing/2014/main" id="{98F4CBCA-27BB-4DA9-84C9-0EF9B20A0AA5}"/>
                  </a:ext>
                </a:extLst>
              </p:cNvPr>
              <p:cNvSpPr/>
              <p:nvPr/>
            </p:nvSpPr>
            <p:spPr>
              <a:xfrm>
                <a:off x="5765006" y="2592515"/>
                <a:ext cx="585787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: Rounded Corners 186">
                <a:extLst>
                  <a:ext uri="{FF2B5EF4-FFF2-40B4-BE49-F238E27FC236}">
                    <a16:creationId xmlns:a16="http://schemas.microsoft.com/office/drawing/2014/main" id="{A9C0423B-8727-4E0F-93EF-9E815374E95F}"/>
                  </a:ext>
                </a:extLst>
              </p:cNvPr>
              <p:cNvSpPr/>
              <p:nvPr/>
            </p:nvSpPr>
            <p:spPr>
              <a:xfrm>
                <a:off x="5765006" y="2546796"/>
                <a:ext cx="585787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: Rounded Corners 187">
                <a:extLst>
                  <a:ext uri="{FF2B5EF4-FFF2-40B4-BE49-F238E27FC236}">
                    <a16:creationId xmlns:a16="http://schemas.microsoft.com/office/drawing/2014/main" id="{0CDAB84F-1E39-4A4C-8F41-C5922299C3D2}"/>
                  </a:ext>
                </a:extLst>
              </p:cNvPr>
              <p:cNvSpPr/>
              <p:nvPr/>
            </p:nvSpPr>
            <p:spPr>
              <a:xfrm>
                <a:off x="5765006" y="2501838"/>
                <a:ext cx="585787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EF6C523-D3AA-44F4-8931-3A1274E7A87E}"/>
                  </a:ext>
                </a:extLst>
              </p:cNvPr>
              <p:cNvSpPr/>
              <p:nvPr/>
            </p:nvSpPr>
            <p:spPr>
              <a:xfrm>
                <a:off x="5765005" y="2281236"/>
                <a:ext cx="585788" cy="220602"/>
              </a:xfrm>
              <a:custGeom>
                <a:avLst/>
                <a:gdLst>
                  <a:gd name="connsiteX0" fmla="*/ 0 w 585788"/>
                  <a:gd name="connsiteY0" fmla="*/ 197741 h 220602"/>
                  <a:gd name="connsiteX1" fmla="*/ 0 w 585788"/>
                  <a:gd name="connsiteY1" fmla="*/ 197742 h 220602"/>
                  <a:gd name="connsiteX2" fmla="*/ 0 w 585788"/>
                  <a:gd name="connsiteY2" fmla="*/ 197742 h 220602"/>
                  <a:gd name="connsiteX3" fmla="*/ 146347 w 585788"/>
                  <a:gd name="connsiteY3" fmla="*/ 0 h 220602"/>
                  <a:gd name="connsiteX4" fmla="*/ 442616 w 585788"/>
                  <a:gd name="connsiteY4" fmla="*/ 0 h 220602"/>
                  <a:gd name="connsiteX5" fmla="*/ 505619 w 585788"/>
                  <a:gd name="connsiteY5" fmla="*/ 63003 h 220602"/>
                  <a:gd name="connsiteX6" fmla="*/ 505619 w 585788"/>
                  <a:gd name="connsiteY6" fmla="*/ 174882 h 220602"/>
                  <a:gd name="connsiteX7" fmla="*/ 562928 w 585788"/>
                  <a:gd name="connsiteY7" fmla="*/ 174882 h 220602"/>
                  <a:gd name="connsiteX8" fmla="*/ 585788 w 585788"/>
                  <a:gd name="connsiteY8" fmla="*/ 197742 h 220602"/>
                  <a:gd name="connsiteX9" fmla="*/ 585787 w 585788"/>
                  <a:gd name="connsiteY9" fmla="*/ 197742 h 220602"/>
                  <a:gd name="connsiteX10" fmla="*/ 562927 w 585788"/>
                  <a:gd name="connsiteY10" fmla="*/ 220602 h 220602"/>
                  <a:gd name="connsiteX11" fmla="*/ 22860 w 585788"/>
                  <a:gd name="connsiteY11" fmla="*/ 220601 h 220602"/>
                  <a:gd name="connsiteX12" fmla="*/ 6695 w 585788"/>
                  <a:gd name="connsiteY12" fmla="*/ 213905 h 220602"/>
                  <a:gd name="connsiteX13" fmla="*/ 0 w 585788"/>
                  <a:gd name="connsiteY13" fmla="*/ 197742 h 220602"/>
                  <a:gd name="connsiteX14" fmla="*/ 6695 w 585788"/>
                  <a:gd name="connsiteY14" fmla="*/ 181578 h 220602"/>
                  <a:gd name="connsiteX15" fmla="*/ 22860 w 585788"/>
                  <a:gd name="connsiteY15" fmla="*/ 174882 h 220602"/>
                  <a:gd name="connsiteX16" fmla="*/ 83344 w 585788"/>
                  <a:gd name="connsiteY16" fmla="*/ 174882 h 220602"/>
                  <a:gd name="connsiteX17" fmla="*/ 83344 w 585788"/>
                  <a:gd name="connsiteY17" fmla="*/ 63003 h 220602"/>
                  <a:gd name="connsiteX18" fmla="*/ 146347 w 585788"/>
                  <a:gd name="connsiteY18" fmla="*/ 0 h 22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5788" h="220602">
                    <a:moveTo>
                      <a:pt x="0" y="197741"/>
                    </a:moveTo>
                    <a:lnTo>
                      <a:pt x="0" y="197742"/>
                    </a:lnTo>
                    <a:lnTo>
                      <a:pt x="0" y="197742"/>
                    </a:lnTo>
                    <a:close/>
                    <a:moveTo>
                      <a:pt x="146347" y="0"/>
                    </a:moveTo>
                    <a:lnTo>
                      <a:pt x="442616" y="0"/>
                    </a:lnTo>
                    <a:cubicBezTo>
                      <a:pt x="477412" y="0"/>
                      <a:pt x="505619" y="28207"/>
                      <a:pt x="505619" y="63003"/>
                    </a:cubicBezTo>
                    <a:lnTo>
                      <a:pt x="505619" y="174882"/>
                    </a:lnTo>
                    <a:lnTo>
                      <a:pt x="562928" y="174882"/>
                    </a:lnTo>
                    <a:cubicBezTo>
                      <a:pt x="575553" y="174882"/>
                      <a:pt x="585788" y="185117"/>
                      <a:pt x="585788" y="197742"/>
                    </a:cubicBezTo>
                    <a:lnTo>
                      <a:pt x="585787" y="197742"/>
                    </a:lnTo>
                    <a:cubicBezTo>
                      <a:pt x="585787" y="210367"/>
                      <a:pt x="575552" y="220602"/>
                      <a:pt x="562927" y="220602"/>
                    </a:cubicBezTo>
                    <a:lnTo>
                      <a:pt x="22860" y="220601"/>
                    </a:lnTo>
                    <a:cubicBezTo>
                      <a:pt x="16547" y="220601"/>
                      <a:pt x="10832" y="218042"/>
                      <a:pt x="6695" y="213905"/>
                    </a:cubicBezTo>
                    <a:lnTo>
                      <a:pt x="0" y="197742"/>
                    </a:lnTo>
                    <a:lnTo>
                      <a:pt x="6695" y="181578"/>
                    </a:lnTo>
                    <a:cubicBezTo>
                      <a:pt x="10832" y="177441"/>
                      <a:pt x="16547" y="174882"/>
                      <a:pt x="22860" y="174882"/>
                    </a:cubicBezTo>
                    <a:lnTo>
                      <a:pt x="83344" y="174882"/>
                    </a:lnTo>
                    <a:lnTo>
                      <a:pt x="83344" y="63003"/>
                    </a:lnTo>
                    <a:cubicBezTo>
                      <a:pt x="83344" y="28207"/>
                      <a:pt x="111551" y="0"/>
                      <a:pt x="146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BFA195F6-8139-47F0-B7EC-C3F56CE0EBB1}"/>
                </a:ext>
              </a:extLst>
            </p:cNvPr>
            <p:cNvGrpSpPr/>
            <p:nvPr/>
          </p:nvGrpSpPr>
          <p:grpSpPr>
            <a:xfrm>
              <a:off x="4493733" y="2925587"/>
              <a:ext cx="1668622" cy="2423260"/>
              <a:chOff x="5223657" y="2281236"/>
              <a:chExt cx="1668622" cy="2423260"/>
            </a:xfrm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25B5A108-2BF9-4F4A-96D3-1D72D49676F1}"/>
                  </a:ext>
                </a:extLst>
              </p:cNvPr>
              <p:cNvSpPr/>
              <p:nvPr/>
            </p:nvSpPr>
            <p:spPr>
              <a:xfrm flipV="1">
                <a:off x="5223657" y="2638234"/>
                <a:ext cx="1668622" cy="2066262"/>
              </a:xfrm>
              <a:custGeom>
                <a:avLst/>
                <a:gdLst>
                  <a:gd name="connsiteX0" fmla="*/ 834311 w 1668622"/>
                  <a:gd name="connsiteY0" fmla="*/ 0 h 2066262"/>
                  <a:gd name="connsiteX1" fmla="*/ 1668622 w 1668622"/>
                  <a:gd name="connsiteY1" fmla="*/ 834311 h 2066262"/>
                  <a:gd name="connsiteX2" fmla="*/ 1300782 w 1668622"/>
                  <a:gd name="connsiteY2" fmla="*/ 1526135 h 2066262"/>
                  <a:gd name="connsiteX3" fmla="*/ 1297052 w 1668622"/>
                  <a:gd name="connsiteY3" fmla="*/ 1528160 h 2066262"/>
                  <a:gd name="connsiteX4" fmla="*/ 1297048 w 1668622"/>
                  <a:gd name="connsiteY4" fmla="*/ 1528161 h 2066262"/>
                  <a:gd name="connsiteX5" fmla="*/ 1232264 w 1668622"/>
                  <a:gd name="connsiteY5" fmla="*/ 1563325 h 2066262"/>
                  <a:gd name="connsiteX6" fmla="*/ 1232260 w 1668622"/>
                  <a:gd name="connsiteY6" fmla="*/ 1563328 h 2066262"/>
                  <a:gd name="connsiteX7" fmla="*/ 1232257 w 1668622"/>
                  <a:gd name="connsiteY7" fmla="*/ 1563330 h 2066262"/>
                  <a:gd name="connsiteX8" fmla="*/ 1210297 w 1668622"/>
                  <a:gd name="connsiteY8" fmla="*/ 1581447 h 2066262"/>
                  <a:gd name="connsiteX9" fmla="*/ 1161448 w 1668622"/>
                  <a:gd name="connsiteY9" fmla="*/ 1653900 h 2066262"/>
                  <a:gd name="connsiteX10" fmla="*/ 1153060 w 1668622"/>
                  <a:gd name="connsiteY10" fmla="*/ 1680923 h 2066262"/>
                  <a:gd name="connsiteX11" fmla="*/ 1148167 w 1668622"/>
                  <a:gd name="connsiteY11" fmla="*/ 1696686 h 2066262"/>
                  <a:gd name="connsiteX12" fmla="*/ 1143536 w 1668622"/>
                  <a:gd name="connsiteY12" fmla="*/ 1742624 h 2066262"/>
                  <a:gd name="connsiteX13" fmla="*/ 1143536 w 1668622"/>
                  <a:gd name="connsiteY13" fmla="*/ 1742625 h 2066262"/>
                  <a:gd name="connsiteX14" fmla="*/ 1148167 w 1668622"/>
                  <a:gd name="connsiteY14" fmla="*/ 1696687 h 2066262"/>
                  <a:gd name="connsiteX15" fmla="*/ 1153060 w 1668622"/>
                  <a:gd name="connsiteY15" fmla="*/ 1680924 h 2066262"/>
                  <a:gd name="connsiteX16" fmla="*/ 1153060 w 1668622"/>
                  <a:gd name="connsiteY16" fmla="*/ 1804326 h 2066262"/>
                  <a:gd name="connsiteX17" fmla="*/ 1153060 w 1668622"/>
                  <a:gd name="connsiteY17" fmla="*/ 1804327 h 2066262"/>
                  <a:gd name="connsiteX18" fmla="*/ 1153060 w 1668622"/>
                  <a:gd name="connsiteY18" fmla="*/ 1967200 h 2066262"/>
                  <a:gd name="connsiteX19" fmla="*/ 1053998 w 1668622"/>
                  <a:gd name="connsiteY19" fmla="*/ 2066262 h 2066262"/>
                  <a:gd name="connsiteX20" fmla="*/ 614624 w 1668622"/>
                  <a:gd name="connsiteY20" fmla="*/ 2066262 h 2066262"/>
                  <a:gd name="connsiteX21" fmla="*/ 515562 w 1668622"/>
                  <a:gd name="connsiteY21" fmla="*/ 1967200 h 2066262"/>
                  <a:gd name="connsiteX22" fmla="*/ 515562 w 1668622"/>
                  <a:gd name="connsiteY22" fmla="*/ 1804327 h 2066262"/>
                  <a:gd name="connsiteX23" fmla="*/ 515562 w 1668622"/>
                  <a:gd name="connsiteY23" fmla="*/ 1804326 h 2066262"/>
                  <a:gd name="connsiteX24" fmla="*/ 515562 w 1668622"/>
                  <a:gd name="connsiteY24" fmla="*/ 1680924 h 2066262"/>
                  <a:gd name="connsiteX25" fmla="*/ 520455 w 1668622"/>
                  <a:gd name="connsiteY25" fmla="*/ 1696687 h 2066262"/>
                  <a:gd name="connsiteX26" fmla="*/ 525086 w 1668622"/>
                  <a:gd name="connsiteY26" fmla="*/ 1742625 h 2066262"/>
                  <a:gd name="connsiteX27" fmla="*/ 525086 w 1668622"/>
                  <a:gd name="connsiteY27" fmla="*/ 1742624 h 2066262"/>
                  <a:gd name="connsiteX28" fmla="*/ 520455 w 1668622"/>
                  <a:gd name="connsiteY28" fmla="*/ 1696686 h 2066262"/>
                  <a:gd name="connsiteX29" fmla="*/ 515562 w 1668622"/>
                  <a:gd name="connsiteY29" fmla="*/ 1680923 h 2066262"/>
                  <a:gd name="connsiteX30" fmla="*/ 507174 w 1668622"/>
                  <a:gd name="connsiteY30" fmla="*/ 1653900 h 2066262"/>
                  <a:gd name="connsiteX31" fmla="*/ 458325 w 1668622"/>
                  <a:gd name="connsiteY31" fmla="*/ 1581447 h 2066262"/>
                  <a:gd name="connsiteX32" fmla="*/ 436365 w 1668622"/>
                  <a:gd name="connsiteY32" fmla="*/ 1563330 h 2066262"/>
                  <a:gd name="connsiteX33" fmla="*/ 436362 w 1668622"/>
                  <a:gd name="connsiteY33" fmla="*/ 1563328 h 2066262"/>
                  <a:gd name="connsiteX34" fmla="*/ 436358 w 1668622"/>
                  <a:gd name="connsiteY34" fmla="*/ 1563325 h 2066262"/>
                  <a:gd name="connsiteX35" fmla="*/ 371574 w 1668622"/>
                  <a:gd name="connsiteY35" fmla="*/ 1528161 h 2066262"/>
                  <a:gd name="connsiteX36" fmla="*/ 371570 w 1668622"/>
                  <a:gd name="connsiteY36" fmla="*/ 1528160 h 2066262"/>
                  <a:gd name="connsiteX37" fmla="*/ 367840 w 1668622"/>
                  <a:gd name="connsiteY37" fmla="*/ 1526135 h 2066262"/>
                  <a:gd name="connsiteX38" fmla="*/ 0 w 1668622"/>
                  <a:gd name="connsiteY38" fmla="*/ 834311 h 2066262"/>
                  <a:gd name="connsiteX39" fmla="*/ 834311 w 1668622"/>
                  <a:gd name="connsiteY39" fmla="*/ 0 h 206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668622" h="2066262">
                    <a:moveTo>
                      <a:pt x="834311" y="0"/>
                    </a:moveTo>
                    <a:cubicBezTo>
                      <a:pt x="1295088" y="0"/>
                      <a:pt x="1668622" y="373534"/>
                      <a:pt x="1668622" y="834311"/>
                    </a:cubicBezTo>
                    <a:cubicBezTo>
                      <a:pt x="1668622" y="1122297"/>
                      <a:pt x="1522711" y="1376203"/>
                      <a:pt x="1300782" y="1526135"/>
                    </a:cubicBezTo>
                    <a:lnTo>
                      <a:pt x="1297052" y="1528160"/>
                    </a:lnTo>
                    <a:lnTo>
                      <a:pt x="1297048" y="1528161"/>
                    </a:lnTo>
                    <a:lnTo>
                      <a:pt x="1232264" y="1563325"/>
                    </a:lnTo>
                    <a:lnTo>
                      <a:pt x="1232260" y="1563328"/>
                    </a:lnTo>
                    <a:lnTo>
                      <a:pt x="1232257" y="1563330"/>
                    </a:lnTo>
                    <a:lnTo>
                      <a:pt x="1210297" y="1581447"/>
                    </a:lnTo>
                    <a:cubicBezTo>
                      <a:pt x="1189673" y="1602072"/>
                      <a:pt x="1172983" y="1626630"/>
                      <a:pt x="1161448" y="1653900"/>
                    </a:cubicBezTo>
                    <a:lnTo>
                      <a:pt x="1153060" y="1680923"/>
                    </a:lnTo>
                    <a:lnTo>
                      <a:pt x="1148167" y="1696686"/>
                    </a:lnTo>
                    <a:cubicBezTo>
                      <a:pt x="1145131" y="1711525"/>
                      <a:pt x="1143536" y="1726888"/>
                      <a:pt x="1143536" y="1742624"/>
                    </a:cubicBezTo>
                    <a:lnTo>
                      <a:pt x="1143536" y="1742625"/>
                    </a:lnTo>
                    <a:lnTo>
                      <a:pt x="1148167" y="1696687"/>
                    </a:lnTo>
                    <a:lnTo>
                      <a:pt x="1153060" y="1680924"/>
                    </a:lnTo>
                    <a:lnTo>
                      <a:pt x="1153060" y="1804326"/>
                    </a:lnTo>
                    <a:lnTo>
                      <a:pt x="1153060" y="1804327"/>
                    </a:lnTo>
                    <a:lnTo>
                      <a:pt x="1153060" y="1967200"/>
                    </a:lnTo>
                    <a:cubicBezTo>
                      <a:pt x="1153060" y="2021910"/>
                      <a:pt x="1108708" y="2066262"/>
                      <a:pt x="1053998" y="2066262"/>
                    </a:cubicBezTo>
                    <a:lnTo>
                      <a:pt x="614624" y="2066262"/>
                    </a:lnTo>
                    <a:cubicBezTo>
                      <a:pt x="559914" y="2066262"/>
                      <a:pt x="515562" y="2021910"/>
                      <a:pt x="515562" y="1967200"/>
                    </a:cubicBezTo>
                    <a:lnTo>
                      <a:pt x="515562" y="1804327"/>
                    </a:lnTo>
                    <a:lnTo>
                      <a:pt x="515562" y="1804326"/>
                    </a:lnTo>
                    <a:lnTo>
                      <a:pt x="515562" y="1680924"/>
                    </a:lnTo>
                    <a:lnTo>
                      <a:pt x="520455" y="1696687"/>
                    </a:lnTo>
                    <a:lnTo>
                      <a:pt x="525086" y="1742625"/>
                    </a:lnTo>
                    <a:lnTo>
                      <a:pt x="525086" y="1742624"/>
                    </a:lnTo>
                    <a:cubicBezTo>
                      <a:pt x="525086" y="1726888"/>
                      <a:pt x="523492" y="1711525"/>
                      <a:pt x="520455" y="1696686"/>
                    </a:cubicBezTo>
                    <a:lnTo>
                      <a:pt x="515562" y="1680923"/>
                    </a:lnTo>
                    <a:lnTo>
                      <a:pt x="507174" y="1653900"/>
                    </a:lnTo>
                    <a:cubicBezTo>
                      <a:pt x="495640" y="1626630"/>
                      <a:pt x="478949" y="1602072"/>
                      <a:pt x="458325" y="1581447"/>
                    </a:cubicBezTo>
                    <a:lnTo>
                      <a:pt x="436365" y="1563330"/>
                    </a:lnTo>
                    <a:lnTo>
                      <a:pt x="436362" y="1563328"/>
                    </a:lnTo>
                    <a:lnTo>
                      <a:pt x="436358" y="1563325"/>
                    </a:lnTo>
                    <a:lnTo>
                      <a:pt x="371574" y="1528161"/>
                    </a:lnTo>
                    <a:lnTo>
                      <a:pt x="371570" y="1528160"/>
                    </a:lnTo>
                    <a:lnTo>
                      <a:pt x="367840" y="1526135"/>
                    </a:lnTo>
                    <a:cubicBezTo>
                      <a:pt x="145912" y="1376203"/>
                      <a:pt x="0" y="1122297"/>
                      <a:pt x="0" y="834311"/>
                    </a:cubicBezTo>
                    <a:cubicBezTo>
                      <a:pt x="0" y="373534"/>
                      <a:pt x="373534" y="0"/>
                      <a:pt x="834311" y="0"/>
                    </a:cubicBezTo>
                    <a:close/>
                  </a:path>
                </a:pathLst>
              </a:custGeom>
              <a:gradFill flip="none" rotWithShape="1">
                <a:gsLst>
                  <a:gs pos="5000">
                    <a:schemeClr val="accent1"/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: Rounded Corners 191">
                <a:extLst>
                  <a:ext uri="{FF2B5EF4-FFF2-40B4-BE49-F238E27FC236}">
                    <a16:creationId xmlns:a16="http://schemas.microsoft.com/office/drawing/2014/main" id="{9BFA4791-A012-478D-9385-7B5F12464DF9}"/>
                  </a:ext>
                </a:extLst>
              </p:cNvPr>
              <p:cNvSpPr/>
              <p:nvPr/>
            </p:nvSpPr>
            <p:spPr>
              <a:xfrm>
                <a:off x="5765006" y="2592515"/>
                <a:ext cx="585787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: Rounded Corners 192">
                <a:extLst>
                  <a:ext uri="{FF2B5EF4-FFF2-40B4-BE49-F238E27FC236}">
                    <a16:creationId xmlns:a16="http://schemas.microsoft.com/office/drawing/2014/main" id="{8C4AFB7D-32C6-43A7-B0E7-A99CB6A406D1}"/>
                  </a:ext>
                </a:extLst>
              </p:cNvPr>
              <p:cNvSpPr/>
              <p:nvPr/>
            </p:nvSpPr>
            <p:spPr>
              <a:xfrm>
                <a:off x="5765006" y="2546796"/>
                <a:ext cx="585787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: Rounded Corners 193">
                <a:extLst>
                  <a:ext uri="{FF2B5EF4-FFF2-40B4-BE49-F238E27FC236}">
                    <a16:creationId xmlns:a16="http://schemas.microsoft.com/office/drawing/2014/main" id="{32E3AD68-620C-4C47-BC18-A06297270946}"/>
                  </a:ext>
                </a:extLst>
              </p:cNvPr>
              <p:cNvSpPr/>
              <p:nvPr/>
            </p:nvSpPr>
            <p:spPr>
              <a:xfrm>
                <a:off x="5765006" y="2501838"/>
                <a:ext cx="585787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D647DBF1-9FAE-43B0-AFFF-A90FADE1D423}"/>
                  </a:ext>
                </a:extLst>
              </p:cNvPr>
              <p:cNvSpPr/>
              <p:nvPr/>
            </p:nvSpPr>
            <p:spPr>
              <a:xfrm>
                <a:off x="5765005" y="2281236"/>
                <a:ext cx="585788" cy="220602"/>
              </a:xfrm>
              <a:custGeom>
                <a:avLst/>
                <a:gdLst>
                  <a:gd name="connsiteX0" fmla="*/ 0 w 585788"/>
                  <a:gd name="connsiteY0" fmla="*/ 197741 h 220602"/>
                  <a:gd name="connsiteX1" fmla="*/ 0 w 585788"/>
                  <a:gd name="connsiteY1" fmla="*/ 197742 h 220602"/>
                  <a:gd name="connsiteX2" fmla="*/ 0 w 585788"/>
                  <a:gd name="connsiteY2" fmla="*/ 197742 h 220602"/>
                  <a:gd name="connsiteX3" fmla="*/ 146347 w 585788"/>
                  <a:gd name="connsiteY3" fmla="*/ 0 h 220602"/>
                  <a:gd name="connsiteX4" fmla="*/ 442616 w 585788"/>
                  <a:gd name="connsiteY4" fmla="*/ 0 h 220602"/>
                  <a:gd name="connsiteX5" fmla="*/ 505619 w 585788"/>
                  <a:gd name="connsiteY5" fmla="*/ 63003 h 220602"/>
                  <a:gd name="connsiteX6" fmla="*/ 505619 w 585788"/>
                  <a:gd name="connsiteY6" fmla="*/ 174882 h 220602"/>
                  <a:gd name="connsiteX7" fmla="*/ 562928 w 585788"/>
                  <a:gd name="connsiteY7" fmla="*/ 174882 h 220602"/>
                  <a:gd name="connsiteX8" fmla="*/ 585788 w 585788"/>
                  <a:gd name="connsiteY8" fmla="*/ 197742 h 220602"/>
                  <a:gd name="connsiteX9" fmla="*/ 585787 w 585788"/>
                  <a:gd name="connsiteY9" fmla="*/ 197742 h 220602"/>
                  <a:gd name="connsiteX10" fmla="*/ 562927 w 585788"/>
                  <a:gd name="connsiteY10" fmla="*/ 220602 h 220602"/>
                  <a:gd name="connsiteX11" fmla="*/ 22860 w 585788"/>
                  <a:gd name="connsiteY11" fmla="*/ 220601 h 220602"/>
                  <a:gd name="connsiteX12" fmla="*/ 6695 w 585788"/>
                  <a:gd name="connsiteY12" fmla="*/ 213905 h 220602"/>
                  <a:gd name="connsiteX13" fmla="*/ 0 w 585788"/>
                  <a:gd name="connsiteY13" fmla="*/ 197742 h 220602"/>
                  <a:gd name="connsiteX14" fmla="*/ 6695 w 585788"/>
                  <a:gd name="connsiteY14" fmla="*/ 181578 h 220602"/>
                  <a:gd name="connsiteX15" fmla="*/ 22860 w 585788"/>
                  <a:gd name="connsiteY15" fmla="*/ 174882 h 220602"/>
                  <a:gd name="connsiteX16" fmla="*/ 83344 w 585788"/>
                  <a:gd name="connsiteY16" fmla="*/ 174882 h 220602"/>
                  <a:gd name="connsiteX17" fmla="*/ 83344 w 585788"/>
                  <a:gd name="connsiteY17" fmla="*/ 63003 h 220602"/>
                  <a:gd name="connsiteX18" fmla="*/ 146347 w 585788"/>
                  <a:gd name="connsiteY18" fmla="*/ 0 h 22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5788" h="220602">
                    <a:moveTo>
                      <a:pt x="0" y="197741"/>
                    </a:moveTo>
                    <a:lnTo>
                      <a:pt x="0" y="197742"/>
                    </a:lnTo>
                    <a:lnTo>
                      <a:pt x="0" y="197742"/>
                    </a:lnTo>
                    <a:close/>
                    <a:moveTo>
                      <a:pt x="146347" y="0"/>
                    </a:moveTo>
                    <a:lnTo>
                      <a:pt x="442616" y="0"/>
                    </a:lnTo>
                    <a:cubicBezTo>
                      <a:pt x="477412" y="0"/>
                      <a:pt x="505619" y="28207"/>
                      <a:pt x="505619" y="63003"/>
                    </a:cubicBezTo>
                    <a:lnTo>
                      <a:pt x="505619" y="174882"/>
                    </a:lnTo>
                    <a:lnTo>
                      <a:pt x="562928" y="174882"/>
                    </a:lnTo>
                    <a:cubicBezTo>
                      <a:pt x="575553" y="174882"/>
                      <a:pt x="585788" y="185117"/>
                      <a:pt x="585788" y="197742"/>
                    </a:cubicBezTo>
                    <a:lnTo>
                      <a:pt x="585787" y="197742"/>
                    </a:lnTo>
                    <a:cubicBezTo>
                      <a:pt x="585787" y="210367"/>
                      <a:pt x="575552" y="220602"/>
                      <a:pt x="562927" y="220602"/>
                    </a:cubicBezTo>
                    <a:lnTo>
                      <a:pt x="22860" y="220601"/>
                    </a:lnTo>
                    <a:cubicBezTo>
                      <a:pt x="16547" y="220601"/>
                      <a:pt x="10832" y="218042"/>
                      <a:pt x="6695" y="213905"/>
                    </a:cubicBezTo>
                    <a:lnTo>
                      <a:pt x="0" y="197742"/>
                    </a:lnTo>
                    <a:lnTo>
                      <a:pt x="6695" y="181578"/>
                    </a:lnTo>
                    <a:cubicBezTo>
                      <a:pt x="10832" y="177441"/>
                      <a:pt x="16547" y="174882"/>
                      <a:pt x="22860" y="174882"/>
                    </a:cubicBezTo>
                    <a:lnTo>
                      <a:pt x="83344" y="174882"/>
                    </a:lnTo>
                    <a:lnTo>
                      <a:pt x="83344" y="63003"/>
                    </a:lnTo>
                    <a:cubicBezTo>
                      <a:pt x="83344" y="28207"/>
                      <a:pt x="111551" y="0"/>
                      <a:pt x="146347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1717739-2EC6-41C4-B20E-91E522C4A64A}"/>
                </a:ext>
              </a:extLst>
            </p:cNvPr>
            <p:cNvSpPr/>
            <p:nvPr/>
          </p:nvSpPr>
          <p:spPr>
            <a:xfrm>
              <a:off x="5167685" y="2654041"/>
              <a:ext cx="315994" cy="220602"/>
            </a:xfrm>
            <a:custGeom>
              <a:avLst/>
              <a:gdLst>
                <a:gd name="connsiteX0" fmla="*/ 61154 w 316370"/>
                <a:gd name="connsiteY0" fmla="*/ 0 h 214521"/>
                <a:gd name="connsiteX1" fmla="*/ 255216 w 316370"/>
                <a:gd name="connsiteY1" fmla="*/ 0 h 214521"/>
                <a:gd name="connsiteX2" fmla="*/ 316370 w 316370"/>
                <a:gd name="connsiteY2" fmla="*/ 61154 h 214521"/>
                <a:gd name="connsiteX3" fmla="*/ 316370 w 316370"/>
                <a:gd name="connsiteY3" fmla="*/ 214521 h 214521"/>
                <a:gd name="connsiteX4" fmla="*/ 270691 w 316370"/>
                <a:gd name="connsiteY4" fmla="*/ 214521 h 214521"/>
                <a:gd name="connsiteX5" fmla="*/ 270691 w 316370"/>
                <a:gd name="connsiteY5" fmla="*/ 106555 h 214521"/>
                <a:gd name="connsiteX6" fmla="*/ 227197 w 316370"/>
                <a:gd name="connsiteY6" fmla="*/ 63061 h 214521"/>
                <a:gd name="connsiteX7" fmla="*/ 89173 w 316370"/>
                <a:gd name="connsiteY7" fmla="*/ 63061 h 214521"/>
                <a:gd name="connsiteX8" fmla="*/ 45679 w 316370"/>
                <a:gd name="connsiteY8" fmla="*/ 106555 h 214521"/>
                <a:gd name="connsiteX9" fmla="*/ 45679 w 316370"/>
                <a:gd name="connsiteY9" fmla="*/ 214521 h 214521"/>
                <a:gd name="connsiteX10" fmla="*/ 0 w 316370"/>
                <a:gd name="connsiteY10" fmla="*/ 214521 h 214521"/>
                <a:gd name="connsiteX11" fmla="*/ 0 w 316370"/>
                <a:gd name="connsiteY11" fmla="*/ 61154 h 214521"/>
                <a:gd name="connsiteX12" fmla="*/ 61154 w 316370"/>
                <a:gd name="connsiteY12" fmla="*/ 0 h 21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6370" h="214521">
                  <a:moveTo>
                    <a:pt x="61154" y="0"/>
                  </a:moveTo>
                  <a:lnTo>
                    <a:pt x="255216" y="0"/>
                  </a:lnTo>
                  <a:cubicBezTo>
                    <a:pt x="288990" y="0"/>
                    <a:pt x="316370" y="27380"/>
                    <a:pt x="316370" y="61154"/>
                  </a:cubicBezTo>
                  <a:lnTo>
                    <a:pt x="316370" y="214521"/>
                  </a:lnTo>
                  <a:lnTo>
                    <a:pt x="270691" y="214521"/>
                  </a:lnTo>
                  <a:lnTo>
                    <a:pt x="270691" y="106555"/>
                  </a:lnTo>
                  <a:cubicBezTo>
                    <a:pt x="270691" y="82534"/>
                    <a:pt x="251218" y="63061"/>
                    <a:pt x="227197" y="63061"/>
                  </a:cubicBezTo>
                  <a:lnTo>
                    <a:pt x="89173" y="63061"/>
                  </a:lnTo>
                  <a:cubicBezTo>
                    <a:pt x="65152" y="63061"/>
                    <a:pt x="45679" y="82534"/>
                    <a:pt x="45679" y="106555"/>
                  </a:cubicBezTo>
                  <a:lnTo>
                    <a:pt x="45679" y="214521"/>
                  </a:lnTo>
                  <a:lnTo>
                    <a:pt x="0" y="214521"/>
                  </a:lnTo>
                  <a:lnTo>
                    <a:pt x="0" y="61154"/>
                  </a:lnTo>
                  <a:cubicBezTo>
                    <a:pt x="0" y="27380"/>
                    <a:pt x="27380" y="0"/>
                    <a:pt x="611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3D6BF308-6826-4099-B543-7511E7B38036}"/>
              </a:ext>
            </a:extLst>
          </p:cNvPr>
          <p:cNvSpPr/>
          <p:nvPr/>
        </p:nvSpPr>
        <p:spPr>
          <a:xfrm>
            <a:off x="5169532" y="2031498"/>
            <a:ext cx="105603" cy="245944"/>
          </a:xfrm>
          <a:custGeom>
            <a:avLst/>
            <a:gdLst>
              <a:gd name="connsiteX0" fmla="*/ 0 w 195263"/>
              <a:gd name="connsiteY0" fmla="*/ 0 h 454760"/>
              <a:gd name="connsiteX1" fmla="*/ 10833 w 195263"/>
              <a:gd name="connsiteY1" fmla="*/ 1092 h 454760"/>
              <a:gd name="connsiteX2" fmla="*/ 195263 w 195263"/>
              <a:gd name="connsiteY2" fmla="*/ 227380 h 454760"/>
              <a:gd name="connsiteX3" fmla="*/ 10833 w 195263"/>
              <a:gd name="connsiteY3" fmla="*/ 453668 h 454760"/>
              <a:gd name="connsiteX4" fmla="*/ 0 w 195263"/>
              <a:gd name="connsiteY4" fmla="*/ 454760 h 454760"/>
              <a:gd name="connsiteX5" fmla="*/ 0 w 195263"/>
              <a:gd name="connsiteY5" fmla="*/ 381080 h 454760"/>
              <a:gd name="connsiteX6" fmla="*/ 26916 w 195263"/>
              <a:gd name="connsiteY6" fmla="*/ 375646 h 454760"/>
              <a:gd name="connsiteX7" fmla="*/ 125193 w 195263"/>
              <a:gd name="connsiteY7" fmla="*/ 227380 h 454760"/>
              <a:gd name="connsiteX8" fmla="*/ 26916 w 195263"/>
              <a:gd name="connsiteY8" fmla="*/ 79114 h 454760"/>
              <a:gd name="connsiteX9" fmla="*/ 0 w 195263"/>
              <a:gd name="connsiteY9" fmla="*/ 73680 h 454760"/>
              <a:gd name="connsiteX10" fmla="*/ 0 w 195263"/>
              <a:gd name="connsiteY10" fmla="*/ 0 h 45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263" h="454760">
                <a:moveTo>
                  <a:pt x="0" y="0"/>
                </a:moveTo>
                <a:lnTo>
                  <a:pt x="10833" y="1092"/>
                </a:lnTo>
                <a:cubicBezTo>
                  <a:pt x="116087" y="22630"/>
                  <a:pt x="195263" y="115759"/>
                  <a:pt x="195263" y="227380"/>
                </a:cubicBezTo>
                <a:cubicBezTo>
                  <a:pt x="195263" y="339001"/>
                  <a:pt x="116087" y="432130"/>
                  <a:pt x="10833" y="453668"/>
                </a:cubicBezTo>
                <a:lnTo>
                  <a:pt x="0" y="454760"/>
                </a:lnTo>
                <a:lnTo>
                  <a:pt x="0" y="381080"/>
                </a:lnTo>
                <a:lnTo>
                  <a:pt x="26916" y="375646"/>
                </a:lnTo>
                <a:cubicBezTo>
                  <a:pt x="84669" y="351219"/>
                  <a:pt x="125193" y="294032"/>
                  <a:pt x="125193" y="227380"/>
                </a:cubicBezTo>
                <a:cubicBezTo>
                  <a:pt x="125193" y="160728"/>
                  <a:pt x="84669" y="103542"/>
                  <a:pt x="26916" y="79114"/>
                </a:cubicBezTo>
                <a:lnTo>
                  <a:pt x="0" y="7368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C0CE28F7-63CE-4DA1-A2ED-0342525A40F1}"/>
              </a:ext>
            </a:extLst>
          </p:cNvPr>
          <p:cNvSpPr/>
          <p:nvPr/>
        </p:nvSpPr>
        <p:spPr>
          <a:xfrm flipH="1">
            <a:off x="5146671" y="1113018"/>
            <a:ext cx="45719" cy="1160848"/>
          </a:xfrm>
          <a:custGeom>
            <a:avLst/>
            <a:gdLst>
              <a:gd name="connsiteX0" fmla="*/ 0 w 45719"/>
              <a:gd name="connsiteY0" fmla="*/ 0 h 1129822"/>
              <a:gd name="connsiteX1" fmla="*/ 0 w 45719"/>
              <a:gd name="connsiteY1" fmla="*/ 1129822 h 1129822"/>
              <a:gd name="connsiteX2" fmla="*/ 45719 w 45719"/>
              <a:gd name="connsiteY2" fmla="*/ 1129822 h 1129822"/>
              <a:gd name="connsiteX3" fmla="*/ 45719 w 45719"/>
              <a:gd name="connsiteY3" fmla="*/ 6993 h 1129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19" h="1129822">
                <a:moveTo>
                  <a:pt x="0" y="0"/>
                </a:moveTo>
                <a:lnTo>
                  <a:pt x="0" y="1129822"/>
                </a:lnTo>
                <a:lnTo>
                  <a:pt x="45719" y="1129822"/>
                </a:lnTo>
                <a:lnTo>
                  <a:pt x="45719" y="699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4C2B35E1-6537-42B1-8517-AF82D31857FD}"/>
              </a:ext>
            </a:extLst>
          </p:cNvPr>
          <p:cNvSpPr/>
          <p:nvPr/>
        </p:nvSpPr>
        <p:spPr>
          <a:xfrm>
            <a:off x="9444708" y="2057048"/>
            <a:ext cx="109728" cy="246888"/>
          </a:xfrm>
          <a:custGeom>
            <a:avLst/>
            <a:gdLst>
              <a:gd name="connsiteX0" fmla="*/ 190499 w 190499"/>
              <a:gd name="connsiteY0" fmla="*/ 0 h 453800"/>
              <a:gd name="connsiteX1" fmla="*/ 190499 w 190499"/>
              <a:gd name="connsiteY1" fmla="*/ 74162 h 453800"/>
              <a:gd name="connsiteX2" fmla="*/ 168347 w 190499"/>
              <a:gd name="connsiteY2" fmla="*/ 78634 h 453800"/>
              <a:gd name="connsiteX3" fmla="*/ 70070 w 190499"/>
              <a:gd name="connsiteY3" fmla="*/ 226900 h 453800"/>
              <a:gd name="connsiteX4" fmla="*/ 168347 w 190499"/>
              <a:gd name="connsiteY4" fmla="*/ 375166 h 453800"/>
              <a:gd name="connsiteX5" fmla="*/ 190499 w 190499"/>
              <a:gd name="connsiteY5" fmla="*/ 379638 h 453800"/>
              <a:gd name="connsiteX6" fmla="*/ 190499 w 190499"/>
              <a:gd name="connsiteY6" fmla="*/ 453800 h 453800"/>
              <a:gd name="connsiteX7" fmla="*/ 184430 w 190499"/>
              <a:gd name="connsiteY7" fmla="*/ 453188 h 453800"/>
              <a:gd name="connsiteX8" fmla="*/ 0 w 190499"/>
              <a:gd name="connsiteY8" fmla="*/ 226900 h 453800"/>
              <a:gd name="connsiteX9" fmla="*/ 184430 w 190499"/>
              <a:gd name="connsiteY9" fmla="*/ 612 h 453800"/>
              <a:gd name="connsiteX10" fmla="*/ 190499 w 190499"/>
              <a:gd name="connsiteY10" fmla="*/ 0 h 45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499" h="453800">
                <a:moveTo>
                  <a:pt x="190499" y="0"/>
                </a:moveTo>
                <a:lnTo>
                  <a:pt x="190499" y="74162"/>
                </a:lnTo>
                <a:lnTo>
                  <a:pt x="168347" y="78634"/>
                </a:lnTo>
                <a:cubicBezTo>
                  <a:pt x="110594" y="103062"/>
                  <a:pt x="70070" y="160248"/>
                  <a:pt x="70070" y="226900"/>
                </a:cubicBezTo>
                <a:cubicBezTo>
                  <a:pt x="70070" y="293552"/>
                  <a:pt x="110594" y="350739"/>
                  <a:pt x="168347" y="375166"/>
                </a:cubicBezTo>
                <a:lnTo>
                  <a:pt x="190499" y="379638"/>
                </a:lnTo>
                <a:lnTo>
                  <a:pt x="190499" y="453800"/>
                </a:lnTo>
                <a:lnTo>
                  <a:pt x="184430" y="453188"/>
                </a:lnTo>
                <a:cubicBezTo>
                  <a:pt x="79176" y="431650"/>
                  <a:pt x="0" y="338521"/>
                  <a:pt x="0" y="226900"/>
                </a:cubicBezTo>
                <a:cubicBezTo>
                  <a:pt x="0" y="115279"/>
                  <a:pt x="79176" y="22150"/>
                  <a:pt x="184430" y="612"/>
                </a:cubicBezTo>
                <a:lnTo>
                  <a:pt x="19049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692C98-56F0-434F-950F-B328FEC70465}"/>
              </a:ext>
            </a:extLst>
          </p:cNvPr>
          <p:cNvGrpSpPr/>
          <p:nvPr/>
        </p:nvGrpSpPr>
        <p:grpSpPr>
          <a:xfrm>
            <a:off x="8282526" y="2131961"/>
            <a:ext cx="2542032" cy="3822192"/>
            <a:chOff x="7558127" y="1319144"/>
            <a:chExt cx="1888814" cy="2836619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73ED32A9-B218-49B9-9DC1-1B27DDC904B1}"/>
                </a:ext>
              </a:extLst>
            </p:cNvPr>
            <p:cNvGrpSpPr/>
            <p:nvPr/>
          </p:nvGrpSpPr>
          <p:grpSpPr>
            <a:xfrm>
              <a:off x="7558127" y="1533979"/>
              <a:ext cx="1888814" cy="2621784"/>
              <a:chOff x="5223657" y="2281236"/>
              <a:chExt cx="1668622" cy="2423260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/>
              </a:outerShdw>
            </a:effectLst>
          </p:grpSpPr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A6E96C38-6C61-4DB9-9EDB-C893CE7254B8}"/>
                  </a:ext>
                </a:extLst>
              </p:cNvPr>
              <p:cNvSpPr/>
              <p:nvPr/>
            </p:nvSpPr>
            <p:spPr>
              <a:xfrm flipV="1">
                <a:off x="5223657" y="2638234"/>
                <a:ext cx="1668622" cy="2066262"/>
              </a:xfrm>
              <a:custGeom>
                <a:avLst/>
                <a:gdLst>
                  <a:gd name="connsiteX0" fmla="*/ 834311 w 1668622"/>
                  <a:gd name="connsiteY0" fmla="*/ 0 h 2066262"/>
                  <a:gd name="connsiteX1" fmla="*/ 1668622 w 1668622"/>
                  <a:gd name="connsiteY1" fmla="*/ 834311 h 2066262"/>
                  <a:gd name="connsiteX2" fmla="*/ 1300782 w 1668622"/>
                  <a:gd name="connsiteY2" fmla="*/ 1526135 h 2066262"/>
                  <a:gd name="connsiteX3" fmla="*/ 1297052 w 1668622"/>
                  <a:gd name="connsiteY3" fmla="*/ 1528160 h 2066262"/>
                  <a:gd name="connsiteX4" fmla="*/ 1297048 w 1668622"/>
                  <a:gd name="connsiteY4" fmla="*/ 1528161 h 2066262"/>
                  <a:gd name="connsiteX5" fmla="*/ 1232264 w 1668622"/>
                  <a:gd name="connsiteY5" fmla="*/ 1563325 h 2066262"/>
                  <a:gd name="connsiteX6" fmla="*/ 1232260 w 1668622"/>
                  <a:gd name="connsiteY6" fmla="*/ 1563328 h 2066262"/>
                  <a:gd name="connsiteX7" fmla="*/ 1232257 w 1668622"/>
                  <a:gd name="connsiteY7" fmla="*/ 1563330 h 2066262"/>
                  <a:gd name="connsiteX8" fmla="*/ 1210297 w 1668622"/>
                  <a:gd name="connsiteY8" fmla="*/ 1581447 h 2066262"/>
                  <a:gd name="connsiteX9" fmla="*/ 1161448 w 1668622"/>
                  <a:gd name="connsiteY9" fmla="*/ 1653900 h 2066262"/>
                  <a:gd name="connsiteX10" fmla="*/ 1153060 w 1668622"/>
                  <a:gd name="connsiteY10" fmla="*/ 1680923 h 2066262"/>
                  <a:gd name="connsiteX11" fmla="*/ 1148167 w 1668622"/>
                  <a:gd name="connsiteY11" fmla="*/ 1696686 h 2066262"/>
                  <a:gd name="connsiteX12" fmla="*/ 1143536 w 1668622"/>
                  <a:gd name="connsiteY12" fmla="*/ 1742624 h 2066262"/>
                  <a:gd name="connsiteX13" fmla="*/ 1143536 w 1668622"/>
                  <a:gd name="connsiteY13" fmla="*/ 1742625 h 2066262"/>
                  <a:gd name="connsiteX14" fmla="*/ 1148167 w 1668622"/>
                  <a:gd name="connsiteY14" fmla="*/ 1696687 h 2066262"/>
                  <a:gd name="connsiteX15" fmla="*/ 1153060 w 1668622"/>
                  <a:gd name="connsiteY15" fmla="*/ 1680924 h 2066262"/>
                  <a:gd name="connsiteX16" fmla="*/ 1153060 w 1668622"/>
                  <a:gd name="connsiteY16" fmla="*/ 1804326 h 2066262"/>
                  <a:gd name="connsiteX17" fmla="*/ 1153060 w 1668622"/>
                  <a:gd name="connsiteY17" fmla="*/ 1804327 h 2066262"/>
                  <a:gd name="connsiteX18" fmla="*/ 1153060 w 1668622"/>
                  <a:gd name="connsiteY18" fmla="*/ 1967200 h 2066262"/>
                  <a:gd name="connsiteX19" fmla="*/ 1053998 w 1668622"/>
                  <a:gd name="connsiteY19" fmla="*/ 2066262 h 2066262"/>
                  <a:gd name="connsiteX20" fmla="*/ 614624 w 1668622"/>
                  <a:gd name="connsiteY20" fmla="*/ 2066262 h 2066262"/>
                  <a:gd name="connsiteX21" fmla="*/ 515562 w 1668622"/>
                  <a:gd name="connsiteY21" fmla="*/ 1967200 h 2066262"/>
                  <a:gd name="connsiteX22" fmla="*/ 515562 w 1668622"/>
                  <a:gd name="connsiteY22" fmla="*/ 1804327 h 2066262"/>
                  <a:gd name="connsiteX23" fmla="*/ 515562 w 1668622"/>
                  <a:gd name="connsiteY23" fmla="*/ 1804326 h 2066262"/>
                  <a:gd name="connsiteX24" fmla="*/ 515562 w 1668622"/>
                  <a:gd name="connsiteY24" fmla="*/ 1680924 h 2066262"/>
                  <a:gd name="connsiteX25" fmla="*/ 520455 w 1668622"/>
                  <a:gd name="connsiteY25" fmla="*/ 1696687 h 2066262"/>
                  <a:gd name="connsiteX26" fmla="*/ 525086 w 1668622"/>
                  <a:gd name="connsiteY26" fmla="*/ 1742625 h 2066262"/>
                  <a:gd name="connsiteX27" fmla="*/ 525086 w 1668622"/>
                  <a:gd name="connsiteY27" fmla="*/ 1742624 h 2066262"/>
                  <a:gd name="connsiteX28" fmla="*/ 520455 w 1668622"/>
                  <a:gd name="connsiteY28" fmla="*/ 1696686 h 2066262"/>
                  <a:gd name="connsiteX29" fmla="*/ 515562 w 1668622"/>
                  <a:gd name="connsiteY29" fmla="*/ 1680923 h 2066262"/>
                  <a:gd name="connsiteX30" fmla="*/ 507174 w 1668622"/>
                  <a:gd name="connsiteY30" fmla="*/ 1653900 h 2066262"/>
                  <a:gd name="connsiteX31" fmla="*/ 458325 w 1668622"/>
                  <a:gd name="connsiteY31" fmla="*/ 1581447 h 2066262"/>
                  <a:gd name="connsiteX32" fmla="*/ 436365 w 1668622"/>
                  <a:gd name="connsiteY32" fmla="*/ 1563330 h 2066262"/>
                  <a:gd name="connsiteX33" fmla="*/ 436362 w 1668622"/>
                  <a:gd name="connsiteY33" fmla="*/ 1563328 h 2066262"/>
                  <a:gd name="connsiteX34" fmla="*/ 436358 w 1668622"/>
                  <a:gd name="connsiteY34" fmla="*/ 1563325 h 2066262"/>
                  <a:gd name="connsiteX35" fmla="*/ 371574 w 1668622"/>
                  <a:gd name="connsiteY35" fmla="*/ 1528161 h 2066262"/>
                  <a:gd name="connsiteX36" fmla="*/ 371570 w 1668622"/>
                  <a:gd name="connsiteY36" fmla="*/ 1528160 h 2066262"/>
                  <a:gd name="connsiteX37" fmla="*/ 367840 w 1668622"/>
                  <a:gd name="connsiteY37" fmla="*/ 1526135 h 2066262"/>
                  <a:gd name="connsiteX38" fmla="*/ 0 w 1668622"/>
                  <a:gd name="connsiteY38" fmla="*/ 834311 h 2066262"/>
                  <a:gd name="connsiteX39" fmla="*/ 834311 w 1668622"/>
                  <a:gd name="connsiteY39" fmla="*/ 0 h 206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668622" h="2066262">
                    <a:moveTo>
                      <a:pt x="834311" y="0"/>
                    </a:moveTo>
                    <a:cubicBezTo>
                      <a:pt x="1295088" y="0"/>
                      <a:pt x="1668622" y="373534"/>
                      <a:pt x="1668622" y="834311"/>
                    </a:cubicBezTo>
                    <a:cubicBezTo>
                      <a:pt x="1668622" y="1122297"/>
                      <a:pt x="1522711" y="1376203"/>
                      <a:pt x="1300782" y="1526135"/>
                    </a:cubicBezTo>
                    <a:lnTo>
                      <a:pt x="1297052" y="1528160"/>
                    </a:lnTo>
                    <a:lnTo>
                      <a:pt x="1297048" y="1528161"/>
                    </a:lnTo>
                    <a:lnTo>
                      <a:pt x="1232264" y="1563325"/>
                    </a:lnTo>
                    <a:lnTo>
                      <a:pt x="1232260" y="1563328"/>
                    </a:lnTo>
                    <a:lnTo>
                      <a:pt x="1232257" y="1563330"/>
                    </a:lnTo>
                    <a:lnTo>
                      <a:pt x="1210297" y="1581447"/>
                    </a:lnTo>
                    <a:cubicBezTo>
                      <a:pt x="1189673" y="1602072"/>
                      <a:pt x="1172983" y="1626630"/>
                      <a:pt x="1161448" y="1653900"/>
                    </a:cubicBezTo>
                    <a:lnTo>
                      <a:pt x="1153060" y="1680923"/>
                    </a:lnTo>
                    <a:lnTo>
                      <a:pt x="1148167" y="1696686"/>
                    </a:lnTo>
                    <a:cubicBezTo>
                      <a:pt x="1145131" y="1711525"/>
                      <a:pt x="1143536" y="1726888"/>
                      <a:pt x="1143536" y="1742624"/>
                    </a:cubicBezTo>
                    <a:lnTo>
                      <a:pt x="1143536" y="1742625"/>
                    </a:lnTo>
                    <a:lnTo>
                      <a:pt x="1148167" y="1696687"/>
                    </a:lnTo>
                    <a:lnTo>
                      <a:pt x="1153060" y="1680924"/>
                    </a:lnTo>
                    <a:lnTo>
                      <a:pt x="1153060" y="1804326"/>
                    </a:lnTo>
                    <a:lnTo>
                      <a:pt x="1153060" y="1804327"/>
                    </a:lnTo>
                    <a:lnTo>
                      <a:pt x="1153060" y="1967200"/>
                    </a:lnTo>
                    <a:cubicBezTo>
                      <a:pt x="1153060" y="2021910"/>
                      <a:pt x="1108708" y="2066262"/>
                      <a:pt x="1053998" y="2066262"/>
                    </a:cubicBezTo>
                    <a:lnTo>
                      <a:pt x="614624" y="2066262"/>
                    </a:lnTo>
                    <a:cubicBezTo>
                      <a:pt x="559914" y="2066262"/>
                      <a:pt x="515562" y="2021910"/>
                      <a:pt x="515562" y="1967200"/>
                    </a:cubicBezTo>
                    <a:lnTo>
                      <a:pt x="515562" y="1804327"/>
                    </a:lnTo>
                    <a:lnTo>
                      <a:pt x="515562" y="1804326"/>
                    </a:lnTo>
                    <a:lnTo>
                      <a:pt x="515562" y="1680924"/>
                    </a:lnTo>
                    <a:lnTo>
                      <a:pt x="520455" y="1696687"/>
                    </a:lnTo>
                    <a:lnTo>
                      <a:pt x="525086" y="1742625"/>
                    </a:lnTo>
                    <a:lnTo>
                      <a:pt x="525086" y="1742624"/>
                    </a:lnTo>
                    <a:cubicBezTo>
                      <a:pt x="525086" y="1726888"/>
                      <a:pt x="523492" y="1711525"/>
                      <a:pt x="520455" y="1696686"/>
                    </a:cubicBezTo>
                    <a:lnTo>
                      <a:pt x="515562" y="1680923"/>
                    </a:lnTo>
                    <a:lnTo>
                      <a:pt x="507174" y="1653900"/>
                    </a:lnTo>
                    <a:cubicBezTo>
                      <a:pt x="495640" y="1626630"/>
                      <a:pt x="478949" y="1602072"/>
                      <a:pt x="458325" y="1581447"/>
                    </a:cubicBezTo>
                    <a:lnTo>
                      <a:pt x="436365" y="1563330"/>
                    </a:lnTo>
                    <a:lnTo>
                      <a:pt x="436362" y="1563328"/>
                    </a:lnTo>
                    <a:lnTo>
                      <a:pt x="436358" y="1563325"/>
                    </a:lnTo>
                    <a:lnTo>
                      <a:pt x="371574" y="1528161"/>
                    </a:lnTo>
                    <a:lnTo>
                      <a:pt x="371570" y="1528160"/>
                    </a:lnTo>
                    <a:lnTo>
                      <a:pt x="367840" y="1526135"/>
                    </a:lnTo>
                    <a:cubicBezTo>
                      <a:pt x="145912" y="1376203"/>
                      <a:pt x="0" y="1122297"/>
                      <a:pt x="0" y="834311"/>
                    </a:cubicBezTo>
                    <a:cubicBezTo>
                      <a:pt x="0" y="373534"/>
                      <a:pt x="373534" y="0"/>
                      <a:pt x="8343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: Rounded Corners 201">
                <a:extLst>
                  <a:ext uri="{FF2B5EF4-FFF2-40B4-BE49-F238E27FC236}">
                    <a16:creationId xmlns:a16="http://schemas.microsoft.com/office/drawing/2014/main" id="{203EDDA0-A3E5-4088-94FF-D3AA09E85E11}"/>
                  </a:ext>
                </a:extLst>
              </p:cNvPr>
              <p:cNvSpPr/>
              <p:nvPr/>
            </p:nvSpPr>
            <p:spPr>
              <a:xfrm>
                <a:off x="5765006" y="2592515"/>
                <a:ext cx="585787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: Rounded Corners 202">
                <a:extLst>
                  <a:ext uri="{FF2B5EF4-FFF2-40B4-BE49-F238E27FC236}">
                    <a16:creationId xmlns:a16="http://schemas.microsoft.com/office/drawing/2014/main" id="{00AE19BA-C18A-46A2-AC83-E5B25103F93D}"/>
                  </a:ext>
                </a:extLst>
              </p:cNvPr>
              <p:cNvSpPr/>
              <p:nvPr/>
            </p:nvSpPr>
            <p:spPr>
              <a:xfrm>
                <a:off x="5765006" y="2546796"/>
                <a:ext cx="585787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: Rounded Corners 203">
                <a:extLst>
                  <a:ext uri="{FF2B5EF4-FFF2-40B4-BE49-F238E27FC236}">
                    <a16:creationId xmlns:a16="http://schemas.microsoft.com/office/drawing/2014/main" id="{0C8FB02B-E399-4673-B6B8-67BFA1401D67}"/>
                  </a:ext>
                </a:extLst>
              </p:cNvPr>
              <p:cNvSpPr/>
              <p:nvPr/>
            </p:nvSpPr>
            <p:spPr>
              <a:xfrm>
                <a:off x="5765006" y="2501838"/>
                <a:ext cx="585787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BE019C9-E220-4288-8354-CCEF7DF1A0CC}"/>
                  </a:ext>
                </a:extLst>
              </p:cNvPr>
              <p:cNvSpPr/>
              <p:nvPr/>
            </p:nvSpPr>
            <p:spPr>
              <a:xfrm>
                <a:off x="5765005" y="2281236"/>
                <a:ext cx="585788" cy="220602"/>
              </a:xfrm>
              <a:custGeom>
                <a:avLst/>
                <a:gdLst>
                  <a:gd name="connsiteX0" fmla="*/ 0 w 585788"/>
                  <a:gd name="connsiteY0" fmla="*/ 197741 h 220602"/>
                  <a:gd name="connsiteX1" fmla="*/ 0 w 585788"/>
                  <a:gd name="connsiteY1" fmla="*/ 197742 h 220602"/>
                  <a:gd name="connsiteX2" fmla="*/ 0 w 585788"/>
                  <a:gd name="connsiteY2" fmla="*/ 197742 h 220602"/>
                  <a:gd name="connsiteX3" fmla="*/ 146347 w 585788"/>
                  <a:gd name="connsiteY3" fmla="*/ 0 h 220602"/>
                  <a:gd name="connsiteX4" fmla="*/ 442616 w 585788"/>
                  <a:gd name="connsiteY4" fmla="*/ 0 h 220602"/>
                  <a:gd name="connsiteX5" fmla="*/ 505619 w 585788"/>
                  <a:gd name="connsiteY5" fmla="*/ 63003 h 220602"/>
                  <a:gd name="connsiteX6" fmla="*/ 505619 w 585788"/>
                  <a:gd name="connsiteY6" fmla="*/ 174882 h 220602"/>
                  <a:gd name="connsiteX7" fmla="*/ 562928 w 585788"/>
                  <a:gd name="connsiteY7" fmla="*/ 174882 h 220602"/>
                  <a:gd name="connsiteX8" fmla="*/ 585788 w 585788"/>
                  <a:gd name="connsiteY8" fmla="*/ 197742 h 220602"/>
                  <a:gd name="connsiteX9" fmla="*/ 585787 w 585788"/>
                  <a:gd name="connsiteY9" fmla="*/ 197742 h 220602"/>
                  <a:gd name="connsiteX10" fmla="*/ 562927 w 585788"/>
                  <a:gd name="connsiteY10" fmla="*/ 220602 h 220602"/>
                  <a:gd name="connsiteX11" fmla="*/ 22860 w 585788"/>
                  <a:gd name="connsiteY11" fmla="*/ 220601 h 220602"/>
                  <a:gd name="connsiteX12" fmla="*/ 6695 w 585788"/>
                  <a:gd name="connsiteY12" fmla="*/ 213905 h 220602"/>
                  <a:gd name="connsiteX13" fmla="*/ 0 w 585788"/>
                  <a:gd name="connsiteY13" fmla="*/ 197742 h 220602"/>
                  <a:gd name="connsiteX14" fmla="*/ 6695 w 585788"/>
                  <a:gd name="connsiteY14" fmla="*/ 181578 h 220602"/>
                  <a:gd name="connsiteX15" fmla="*/ 22860 w 585788"/>
                  <a:gd name="connsiteY15" fmla="*/ 174882 h 220602"/>
                  <a:gd name="connsiteX16" fmla="*/ 83344 w 585788"/>
                  <a:gd name="connsiteY16" fmla="*/ 174882 h 220602"/>
                  <a:gd name="connsiteX17" fmla="*/ 83344 w 585788"/>
                  <a:gd name="connsiteY17" fmla="*/ 63003 h 220602"/>
                  <a:gd name="connsiteX18" fmla="*/ 146347 w 585788"/>
                  <a:gd name="connsiteY18" fmla="*/ 0 h 22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5788" h="220602">
                    <a:moveTo>
                      <a:pt x="0" y="197741"/>
                    </a:moveTo>
                    <a:lnTo>
                      <a:pt x="0" y="197742"/>
                    </a:lnTo>
                    <a:lnTo>
                      <a:pt x="0" y="197742"/>
                    </a:lnTo>
                    <a:close/>
                    <a:moveTo>
                      <a:pt x="146347" y="0"/>
                    </a:moveTo>
                    <a:lnTo>
                      <a:pt x="442616" y="0"/>
                    </a:lnTo>
                    <a:cubicBezTo>
                      <a:pt x="477412" y="0"/>
                      <a:pt x="505619" y="28207"/>
                      <a:pt x="505619" y="63003"/>
                    </a:cubicBezTo>
                    <a:lnTo>
                      <a:pt x="505619" y="174882"/>
                    </a:lnTo>
                    <a:lnTo>
                      <a:pt x="562928" y="174882"/>
                    </a:lnTo>
                    <a:cubicBezTo>
                      <a:pt x="575553" y="174882"/>
                      <a:pt x="585788" y="185117"/>
                      <a:pt x="585788" y="197742"/>
                    </a:cubicBezTo>
                    <a:lnTo>
                      <a:pt x="585787" y="197742"/>
                    </a:lnTo>
                    <a:cubicBezTo>
                      <a:pt x="585787" y="210367"/>
                      <a:pt x="575552" y="220602"/>
                      <a:pt x="562927" y="220602"/>
                    </a:cubicBezTo>
                    <a:lnTo>
                      <a:pt x="22860" y="220601"/>
                    </a:lnTo>
                    <a:cubicBezTo>
                      <a:pt x="16547" y="220601"/>
                      <a:pt x="10832" y="218042"/>
                      <a:pt x="6695" y="213905"/>
                    </a:cubicBezTo>
                    <a:lnTo>
                      <a:pt x="0" y="197742"/>
                    </a:lnTo>
                    <a:lnTo>
                      <a:pt x="6695" y="181578"/>
                    </a:lnTo>
                    <a:cubicBezTo>
                      <a:pt x="10832" y="177441"/>
                      <a:pt x="16547" y="174882"/>
                      <a:pt x="22860" y="174882"/>
                    </a:cubicBezTo>
                    <a:lnTo>
                      <a:pt x="83344" y="174882"/>
                    </a:lnTo>
                    <a:lnTo>
                      <a:pt x="83344" y="63003"/>
                    </a:lnTo>
                    <a:cubicBezTo>
                      <a:pt x="83344" y="28207"/>
                      <a:pt x="111551" y="0"/>
                      <a:pt x="146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4F8FCEF9-CC28-4BAB-AD0A-C8F182883F70}"/>
                </a:ext>
              </a:extLst>
            </p:cNvPr>
            <p:cNvGrpSpPr/>
            <p:nvPr/>
          </p:nvGrpSpPr>
          <p:grpSpPr>
            <a:xfrm>
              <a:off x="7670506" y="1590690"/>
              <a:ext cx="1668622" cy="2423260"/>
              <a:chOff x="5223657" y="2281236"/>
              <a:chExt cx="1668622" cy="2423260"/>
            </a:xfrm>
          </p:grpSpPr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95DEFE5-215B-4142-82E0-A53725D4DBF8}"/>
                  </a:ext>
                </a:extLst>
              </p:cNvPr>
              <p:cNvSpPr/>
              <p:nvPr/>
            </p:nvSpPr>
            <p:spPr>
              <a:xfrm flipV="1">
                <a:off x="5223657" y="2638234"/>
                <a:ext cx="1668622" cy="2066262"/>
              </a:xfrm>
              <a:custGeom>
                <a:avLst/>
                <a:gdLst>
                  <a:gd name="connsiteX0" fmla="*/ 834311 w 1668622"/>
                  <a:gd name="connsiteY0" fmla="*/ 0 h 2066262"/>
                  <a:gd name="connsiteX1" fmla="*/ 1668622 w 1668622"/>
                  <a:gd name="connsiteY1" fmla="*/ 834311 h 2066262"/>
                  <a:gd name="connsiteX2" fmla="*/ 1300782 w 1668622"/>
                  <a:gd name="connsiteY2" fmla="*/ 1526135 h 2066262"/>
                  <a:gd name="connsiteX3" fmla="*/ 1297052 w 1668622"/>
                  <a:gd name="connsiteY3" fmla="*/ 1528160 h 2066262"/>
                  <a:gd name="connsiteX4" fmla="*/ 1297048 w 1668622"/>
                  <a:gd name="connsiteY4" fmla="*/ 1528161 h 2066262"/>
                  <a:gd name="connsiteX5" fmla="*/ 1232264 w 1668622"/>
                  <a:gd name="connsiteY5" fmla="*/ 1563325 h 2066262"/>
                  <a:gd name="connsiteX6" fmla="*/ 1232260 w 1668622"/>
                  <a:gd name="connsiteY6" fmla="*/ 1563328 h 2066262"/>
                  <a:gd name="connsiteX7" fmla="*/ 1232257 w 1668622"/>
                  <a:gd name="connsiteY7" fmla="*/ 1563330 h 2066262"/>
                  <a:gd name="connsiteX8" fmla="*/ 1210297 w 1668622"/>
                  <a:gd name="connsiteY8" fmla="*/ 1581447 h 2066262"/>
                  <a:gd name="connsiteX9" fmla="*/ 1161448 w 1668622"/>
                  <a:gd name="connsiteY9" fmla="*/ 1653900 h 2066262"/>
                  <a:gd name="connsiteX10" fmla="*/ 1153060 w 1668622"/>
                  <a:gd name="connsiteY10" fmla="*/ 1680923 h 2066262"/>
                  <a:gd name="connsiteX11" fmla="*/ 1148167 w 1668622"/>
                  <a:gd name="connsiteY11" fmla="*/ 1696686 h 2066262"/>
                  <a:gd name="connsiteX12" fmla="*/ 1143536 w 1668622"/>
                  <a:gd name="connsiteY12" fmla="*/ 1742624 h 2066262"/>
                  <a:gd name="connsiteX13" fmla="*/ 1143536 w 1668622"/>
                  <a:gd name="connsiteY13" fmla="*/ 1742625 h 2066262"/>
                  <a:gd name="connsiteX14" fmla="*/ 1148167 w 1668622"/>
                  <a:gd name="connsiteY14" fmla="*/ 1696687 h 2066262"/>
                  <a:gd name="connsiteX15" fmla="*/ 1153060 w 1668622"/>
                  <a:gd name="connsiteY15" fmla="*/ 1680924 h 2066262"/>
                  <a:gd name="connsiteX16" fmla="*/ 1153060 w 1668622"/>
                  <a:gd name="connsiteY16" fmla="*/ 1804326 h 2066262"/>
                  <a:gd name="connsiteX17" fmla="*/ 1153060 w 1668622"/>
                  <a:gd name="connsiteY17" fmla="*/ 1804327 h 2066262"/>
                  <a:gd name="connsiteX18" fmla="*/ 1153060 w 1668622"/>
                  <a:gd name="connsiteY18" fmla="*/ 1967200 h 2066262"/>
                  <a:gd name="connsiteX19" fmla="*/ 1053998 w 1668622"/>
                  <a:gd name="connsiteY19" fmla="*/ 2066262 h 2066262"/>
                  <a:gd name="connsiteX20" fmla="*/ 614624 w 1668622"/>
                  <a:gd name="connsiteY20" fmla="*/ 2066262 h 2066262"/>
                  <a:gd name="connsiteX21" fmla="*/ 515562 w 1668622"/>
                  <a:gd name="connsiteY21" fmla="*/ 1967200 h 2066262"/>
                  <a:gd name="connsiteX22" fmla="*/ 515562 w 1668622"/>
                  <a:gd name="connsiteY22" fmla="*/ 1804327 h 2066262"/>
                  <a:gd name="connsiteX23" fmla="*/ 515562 w 1668622"/>
                  <a:gd name="connsiteY23" fmla="*/ 1804326 h 2066262"/>
                  <a:gd name="connsiteX24" fmla="*/ 515562 w 1668622"/>
                  <a:gd name="connsiteY24" fmla="*/ 1680924 h 2066262"/>
                  <a:gd name="connsiteX25" fmla="*/ 520455 w 1668622"/>
                  <a:gd name="connsiteY25" fmla="*/ 1696687 h 2066262"/>
                  <a:gd name="connsiteX26" fmla="*/ 525086 w 1668622"/>
                  <a:gd name="connsiteY26" fmla="*/ 1742625 h 2066262"/>
                  <a:gd name="connsiteX27" fmla="*/ 525086 w 1668622"/>
                  <a:gd name="connsiteY27" fmla="*/ 1742624 h 2066262"/>
                  <a:gd name="connsiteX28" fmla="*/ 520455 w 1668622"/>
                  <a:gd name="connsiteY28" fmla="*/ 1696686 h 2066262"/>
                  <a:gd name="connsiteX29" fmla="*/ 515562 w 1668622"/>
                  <a:gd name="connsiteY29" fmla="*/ 1680923 h 2066262"/>
                  <a:gd name="connsiteX30" fmla="*/ 507174 w 1668622"/>
                  <a:gd name="connsiteY30" fmla="*/ 1653900 h 2066262"/>
                  <a:gd name="connsiteX31" fmla="*/ 458325 w 1668622"/>
                  <a:gd name="connsiteY31" fmla="*/ 1581447 h 2066262"/>
                  <a:gd name="connsiteX32" fmla="*/ 436365 w 1668622"/>
                  <a:gd name="connsiteY32" fmla="*/ 1563330 h 2066262"/>
                  <a:gd name="connsiteX33" fmla="*/ 436362 w 1668622"/>
                  <a:gd name="connsiteY33" fmla="*/ 1563328 h 2066262"/>
                  <a:gd name="connsiteX34" fmla="*/ 436358 w 1668622"/>
                  <a:gd name="connsiteY34" fmla="*/ 1563325 h 2066262"/>
                  <a:gd name="connsiteX35" fmla="*/ 371574 w 1668622"/>
                  <a:gd name="connsiteY35" fmla="*/ 1528161 h 2066262"/>
                  <a:gd name="connsiteX36" fmla="*/ 371570 w 1668622"/>
                  <a:gd name="connsiteY36" fmla="*/ 1528160 h 2066262"/>
                  <a:gd name="connsiteX37" fmla="*/ 367840 w 1668622"/>
                  <a:gd name="connsiteY37" fmla="*/ 1526135 h 2066262"/>
                  <a:gd name="connsiteX38" fmla="*/ 0 w 1668622"/>
                  <a:gd name="connsiteY38" fmla="*/ 834311 h 2066262"/>
                  <a:gd name="connsiteX39" fmla="*/ 834311 w 1668622"/>
                  <a:gd name="connsiteY39" fmla="*/ 0 h 206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668622" h="2066262">
                    <a:moveTo>
                      <a:pt x="834311" y="0"/>
                    </a:moveTo>
                    <a:cubicBezTo>
                      <a:pt x="1295088" y="0"/>
                      <a:pt x="1668622" y="373534"/>
                      <a:pt x="1668622" y="834311"/>
                    </a:cubicBezTo>
                    <a:cubicBezTo>
                      <a:pt x="1668622" y="1122297"/>
                      <a:pt x="1522711" y="1376203"/>
                      <a:pt x="1300782" y="1526135"/>
                    </a:cubicBezTo>
                    <a:lnTo>
                      <a:pt x="1297052" y="1528160"/>
                    </a:lnTo>
                    <a:lnTo>
                      <a:pt x="1297048" y="1528161"/>
                    </a:lnTo>
                    <a:lnTo>
                      <a:pt x="1232264" y="1563325"/>
                    </a:lnTo>
                    <a:lnTo>
                      <a:pt x="1232260" y="1563328"/>
                    </a:lnTo>
                    <a:lnTo>
                      <a:pt x="1232257" y="1563330"/>
                    </a:lnTo>
                    <a:lnTo>
                      <a:pt x="1210297" y="1581447"/>
                    </a:lnTo>
                    <a:cubicBezTo>
                      <a:pt x="1189673" y="1602072"/>
                      <a:pt x="1172983" y="1626630"/>
                      <a:pt x="1161448" y="1653900"/>
                    </a:cubicBezTo>
                    <a:lnTo>
                      <a:pt x="1153060" y="1680923"/>
                    </a:lnTo>
                    <a:lnTo>
                      <a:pt x="1148167" y="1696686"/>
                    </a:lnTo>
                    <a:cubicBezTo>
                      <a:pt x="1145131" y="1711525"/>
                      <a:pt x="1143536" y="1726888"/>
                      <a:pt x="1143536" y="1742624"/>
                    </a:cubicBezTo>
                    <a:lnTo>
                      <a:pt x="1143536" y="1742625"/>
                    </a:lnTo>
                    <a:lnTo>
                      <a:pt x="1148167" y="1696687"/>
                    </a:lnTo>
                    <a:lnTo>
                      <a:pt x="1153060" y="1680924"/>
                    </a:lnTo>
                    <a:lnTo>
                      <a:pt x="1153060" y="1804326"/>
                    </a:lnTo>
                    <a:lnTo>
                      <a:pt x="1153060" y="1804327"/>
                    </a:lnTo>
                    <a:lnTo>
                      <a:pt x="1153060" y="1967200"/>
                    </a:lnTo>
                    <a:cubicBezTo>
                      <a:pt x="1153060" y="2021910"/>
                      <a:pt x="1108708" y="2066262"/>
                      <a:pt x="1053998" y="2066262"/>
                    </a:cubicBezTo>
                    <a:lnTo>
                      <a:pt x="614624" y="2066262"/>
                    </a:lnTo>
                    <a:cubicBezTo>
                      <a:pt x="559914" y="2066262"/>
                      <a:pt x="515562" y="2021910"/>
                      <a:pt x="515562" y="1967200"/>
                    </a:cubicBezTo>
                    <a:lnTo>
                      <a:pt x="515562" y="1804327"/>
                    </a:lnTo>
                    <a:lnTo>
                      <a:pt x="515562" y="1804326"/>
                    </a:lnTo>
                    <a:lnTo>
                      <a:pt x="515562" y="1680924"/>
                    </a:lnTo>
                    <a:lnTo>
                      <a:pt x="520455" y="1696687"/>
                    </a:lnTo>
                    <a:lnTo>
                      <a:pt x="525086" y="1742625"/>
                    </a:lnTo>
                    <a:lnTo>
                      <a:pt x="525086" y="1742624"/>
                    </a:lnTo>
                    <a:cubicBezTo>
                      <a:pt x="525086" y="1726888"/>
                      <a:pt x="523492" y="1711525"/>
                      <a:pt x="520455" y="1696686"/>
                    </a:cubicBezTo>
                    <a:lnTo>
                      <a:pt x="515562" y="1680923"/>
                    </a:lnTo>
                    <a:lnTo>
                      <a:pt x="507174" y="1653900"/>
                    </a:lnTo>
                    <a:cubicBezTo>
                      <a:pt x="495640" y="1626630"/>
                      <a:pt x="478949" y="1602072"/>
                      <a:pt x="458325" y="1581447"/>
                    </a:cubicBezTo>
                    <a:lnTo>
                      <a:pt x="436365" y="1563330"/>
                    </a:lnTo>
                    <a:lnTo>
                      <a:pt x="436362" y="1563328"/>
                    </a:lnTo>
                    <a:lnTo>
                      <a:pt x="436358" y="1563325"/>
                    </a:lnTo>
                    <a:lnTo>
                      <a:pt x="371574" y="1528161"/>
                    </a:lnTo>
                    <a:lnTo>
                      <a:pt x="371570" y="1528160"/>
                    </a:lnTo>
                    <a:lnTo>
                      <a:pt x="367840" y="1526135"/>
                    </a:lnTo>
                    <a:cubicBezTo>
                      <a:pt x="145912" y="1376203"/>
                      <a:pt x="0" y="1122297"/>
                      <a:pt x="0" y="834311"/>
                    </a:cubicBezTo>
                    <a:cubicBezTo>
                      <a:pt x="0" y="373534"/>
                      <a:pt x="373534" y="0"/>
                      <a:pt x="834311" y="0"/>
                    </a:cubicBezTo>
                    <a:close/>
                  </a:path>
                </a:pathLst>
              </a:custGeom>
              <a:gradFill flip="none" rotWithShape="1">
                <a:gsLst>
                  <a:gs pos="5000">
                    <a:schemeClr val="accent2"/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: Rounded Corners 207">
                <a:extLst>
                  <a:ext uri="{FF2B5EF4-FFF2-40B4-BE49-F238E27FC236}">
                    <a16:creationId xmlns:a16="http://schemas.microsoft.com/office/drawing/2014/main" id="{BB9BAD05-93C5-4368-9A61-50B1043CFE83}"/>
                  </a:ext>
                </a:extLst>
              </p:cNvPr>
              <p:cNvSpPr/>
              <p:nvPr/>
            </p:nvSpPr>
            <p:spPr>
              <a:xfrm>
                <a:off x="5765006" y="2592515"/>
                <a:ext cx="585787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: Rounded Corners 208">
                <a:extLst>
                  <a:ext uri="{FF2B5EF4-FFF2-40B4-BE49-F238E27FC236}">
                    <a16:creationId xmlns:a16="http://schemas.microsoft.com/office/drawing/2014/main" id="{2A020DFB-24AC-4CFB-BB58-94450F4A2EDB}"/>
                  </a:ext>
                </a:extLst>
              </p:cNvPr>
              <p:cNvSpPr/>
              <p:nvPr/>
            </p:nvSpPr>
            <p:spPr>
              <a:xfrm>
                <a:off x="5765006" y="2546796"/>
                <a:ext cx="585787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: Rounded Corners 209">
                <a:extLst>
                  <a:ext uri="{FF2B5EF4-FFF2-40B4-BE49-F238E27FC236}">
                    <a16:creationId xmlns:a16="http://schemas.microsoft.com/office/drawing/2014/main" id="{03F7219A-FF69-46F7-A230-A169B2CDE656}"/>
                  </a:ext>
                </a:extLst>
              </p:cNvPr>
              <p:cNvSpPr/>
              <p:nvPr/>
            </p:nvSpPr>
            <p:spPr>
              <a:xfrm>
                <a:off x="5765006" y="2501838"/>
                <a:ext cx="585787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A6AC9742-3C90-4058-B5A4-D43337988D13}"/>
                  </a:ext>
                </a:extLst>
              </p:cNvPr>
              <p:cNvSpPr/>
              <p:nvPr/>
            </p:nvSpPr>
            <p:spPr>
              <a:xfrm>
                <a:off x="5765005" y="2281236"/>
                <a:ext cx="585788" cy="220602"/>
              </a:xfrm>
              <a:custGeom>
                <a:avLst/>
                <a:gdLst>
                  <a:gd name="connsiteX0" fmla="*/ 0 w 585788"/>
                  <a:gd name="connsiteY0" fmla="*/ 197741 h 220602"/>
                  <a:gd name="connsiteX1" fmla="*/ 0 w 585788"/>
                  <a:gd name="connsiteY1" fmla="*/ 197742 h 220602"/>
                  <a:gd name="connsiteX2" fmla="*/ 0 w 585788"/>
                  <a:gd name="connsiteY2" fmla="*/ 197742 h 220602"/>
                  <a:gd name="connsiteX3" fmla="*/ 146347 w 585788"/>
                  <a:gd name="connsiteY3" fmla="*/ 0 h 220602"/>
                  <a:gd name="connsiteX4" fmla="*/ 442616 w 585788"/>
                  <a:gd name="connsiteY4" fmla="*/ 0 h 220602"/>
                  <a:gd name="connsiteX5" fmla="*/ 505619 w 585788"/>
                  <a:gd name="connsiteY5" fmla="*/ 63003 h 220602"/>
                  <a:gd name="connsiteX6" fmla="*/ 505619 w 585788"/>
                  <a:gd name="connsiteY6" fmla="*/ 174882 h 220602"/>
                  <a:gd name="connsiteX7" fmla="*/ 562928 w 585788"/>
                  <a:gd name="connsiteY7" fmla="*/ 174882 h 220602"/>
                  <a:gd name="connsiteX8" fmla="*/ 585788 w 585788"/>
                  <a:gd name="connsiteY8" fmla="*/ 197742 h 220602"/>
                  <a:gd name="connsiteX9" fmla="*/ 585787 w 585788"/>
                  <a:gd name="connsiteY9" fmla="*/ 197742 h 220602"/>
                  <a:gd name="connsiteX10" fmla="*/ 562927 w 585788"/>
                  <a:gd name="connsiteY10" fmla="*/ 220602 h 220602"/>
                  <a:gd name="connsiteX11" fmla="*/ 22860 w 585788"/>
                  <a:gd name="connsiteY11" fmla="*/ 220601 h 220602"/>
                  <a:gd name="connsiteX12" fmla="*/ 6695 w 585788"/>
                  <a:gd name="connsiteY12" fmla="*/ 213905 h 220602"/>
                  <a:gd name="connsiteX13" fmla="*/ 0 w 585788"/>
                  <a:gd name="connsiteY13" fmla="*/ 197742 h 220602"/>
                  <a:gd name="connsiteX14" fmla="*/ 6695 w 585788"/>
                  <a:gd name="connsiteY14" fmla="*/ 181578 h 220602"/>
                  <a:gd name="connsiteX15" fmla="*/ 22860 w 585788"/>
                  <a:gd name="connsiteY15" fmla="*/ 174882 h 220602"/>
                  <a:gd name="connsiteX16" fmla="*/ 83344 w 585788"/>
                  <a:gd name="connsiteY16" fmla="*/ 174882 h 220602"/>
                  <a:gd name="connsiteX17" fmla="*/ 83344 w 585788"/>
                  <a:gd name="connsiteY17" fmla="*/ 63003 h 220602"/>
                  <a:gd name="connsiteX18" fmla="*/ 146347 w 585788"/>
                  <a:gd name="connsiteY18" fmla="*/ 0 h 22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85788" h="220602">
                    <a:moveTo>
                      <a:pt x="0" y="197741"/>
                    </a:moveTo>
                    <a:lnTo>
                      <a:pt x="0" y="197742"/>
                    </a:lnTo>
                    <a:lnTo>
                      <a:pt x="0" y="197742"/>
                    </a:lnTo>
                    <a:close/>
                    <a:moveTo>
                      <a:pt x="146347" y="0"/>
                    </a:moveTo>
                    <a:lnTo>
                      <a:pt x="442616" y="0"/>
                    </a:lnTo>
                    <a:cubicBezTo>
                      <a:pt x="477412" y="0"/>
                      <a:pt x="505619" y="28207"/>
                      <a:pt x="505619" y="63003"/>
                    </a:cubicBezTo>
                    <a:lnTo>
                      <a:pt x="505619" y="174882"/>
                    </a:lnTo>
                    <a:lnTo>
                      <a:pt x="562928" y="174882"/>
                    </a:lnTo>
                    <a:cubicBezTo>
                      <a:pt x="575553" y="174882"/>
                      <a:pt x="585788" y="185117"/>
                      <a:pt x="585788" y="197742"/>
                    </a:cubicBezTo>
                    <a:lnTo>
                      <a:pt x="585787" y="197742"/>
                    </a:lnTo>
                    <a:cubicBezTo>
                      <a:pt x="585787" y="210367"/>
                      <a:pt x="575552" y="220602"/>
                      <a:pt x="562927" y="220602"/>
                    </a:cubicBezTo>
                    <a:lnTo>
                      <a:pt x="22860" y="220601"/>
                    </a:lnTo>
                    <a:cubicBezTo>
                      <a:pt x="16547" y="220601"/>
                      <a:pt x="10832" y="218042"/>
                      <a:pt x="6695" y="213905"/>
                    </a:cubicBezTo>
                    <a:lnTo>
                      <a:pt x="0" y="197742"/>
                    </a:lnTo>
                    <a:lnTo>
                      <a:pt x="6695" y="181578"/>
                    </a:lnTo>
                    <a:cubicBezTo>
                      <a:pt x="10832" y="177441"/>
                      <a:pt x="16547" y="174882"/>
                      <a:pt x="22860" y="174882"/>
                    </a:cubicBezTo>
                    <a:lnTo>
                      <a:pt x="83344" y="174882"/>
                    </a:lnTo>
                    <a:lnTo>
                      <a:pt x="83344" y="63003"/>
                    </a:lnTo>
                    <a:cubicBezTo>
                      <a:pt x="83344" y="28207"/>
                      <a:pt x="111551" y="0"/>
                      <a:pt x="146347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462F673-BA7B-4B2D-9074-F57139287AA8}"/>
                </a:ext>
              </a:extLst>
            </p:cNvPr>
            <p:cNvSpPr/>
            <p:nvPr/>
          </p:nvSpPr>
          <p:spPr>
            <a:xfrm>
              <a:off x="8344458" y="1319144"/>
              <a:ext cx="315994" cy="220602"/>
            </a:xfrm>
            <a:custGeom>
              <a:avLst/>
              <a:gdLst>
                <a:gd name="connsiteX0" fmla="*/ 61154 w 316370"/>
                <a:gd name="connsiteY0" fmla="*/ 0 h 214521"/>
                <a:gd name="connsiteX1" fmla="*/ 255216 w 316370"/>
                <a:gd name="connsiteY1" fmla="*/ 0 h 214521"/>
                <a:gd name="connsiteX2" fmla="*/ 316370 w 316370"/>
                <a:gd name="connsiteY2" fmla="*/ 61154 h 214521"/>
                <a:gd name="connsiteX3" fmla="*/ 316370 w 316370"/>
                <a:gd name="connsiteY3" fmla="*/ 214521 h 214521"/>
                <a:gd name="connsiteX4" fmla="*/ 270691 w 316370"/>
                <a:gd name="connsiteY4" fmla="*/ 214521 h 214521"/>
                <a:gd name="connsiteX5" fmla="*/ 270691 w 316370"/>
                <a:gd name="connsiteY5" fmla="*/ 106555 h 214521"/>
                <a:gd name="connsiteX6" fmla="*/ 227197 w 316370"/>
                <a:gd name="connsiteY6" fmla="*/ 63061 h 214521"/>
                <a:gd name="connsiteX7" fmla="*/ 89173 w 316370"/>
                <a:gd name="connsiteY7" fmla="*/ 63061 h 214521"/>
                <a:gd name="connsiteX8" fmla="*/ 45679 w 316370"/>
                <a:gd name="connsiteY8" fmla="*/ 106555 h 214521"/>
                <a:gd name="connsiteX9" fmla="*/ 45679 w 316370"/>
                <a:gd name="connsiteY9" fmla="*/ 214521 h 214521"/>
                <a:gd name="connsiteX10" fmla="*/ 0 w 316370"/>
                <a:gd name="connsiteY10" fmla="*/ 214521 h 214521"/>
                <a:gd name="connsiteX11" fmla="*/ 0 w 316370"/>
                <a:gd name="connsiteY11" fmla="*/ 61154 h 214521"/>
                <a:gd name="connsiteX12" fmla="*/ 61154 w 316370"/>
                <a:gd name="connsiteY12" fmla="*/ 0 h 21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6370" h="214521">
                  <a:moveTo>
                    <a:pt x="61154" y="0"/>
                  </a:moveTo>
                  <a:lnTo>
                    <a:pt x="255216" y="0"/>
                  </a:lnTo>
                  <a:cubicBezTo>
                    <a:pt x="288990" y="0"/>
                    <a:pt x="316370" y="27380"/>
                    <a:pt x="316370" y="61154"/>
                  </a:cubicBezTo>
                  <a:lnTo>
                    <a:pt x="316370" y="214521"/>
                  </a:lnTo>
                  <a:lnTo>
                    <a:pt x="270691" y="214521"/>
                  </a:lnTo>
                  <a:lnTo>
                    <a:pt x="270691" y="106555"/>
                  </a:lnTo>
                  <a:cubicBezTo>
                    <a:pt x="270691" y="82534"/>
                    <a:pt x="251218" y="63061"/>
                    <a:pt x="227197" y="63061"/>
                  </a:cubicBezTo>
                  <a:lnTo>
                    <a:pt x="89173" y="63061"/>
                  </a:lnTo>
                  <a:cubicBezTo>
                    <a:pt x="65152" y="63061"/>
                    <a:pt x="45679" y="82534"/>
                    <a:pt x="45679" y="106555"/>
                  </a:cubicBezTo>
                  <a:lnTo>
                    <a:pt x="45679" y="214521"/>
                  </a:lnTo>
                  <a:lnTo>
                    <a:pt x="0" y="214521"/>
                  </a:lnTo>
                  <a:lnTo>
                    <a:pt x="0" y="61154"/>
                  </a:lnTo>
                  <a:cubicBezTo>
                    <a:pt x="0" y="27380"/>
                    <a:pt x="27380" y="0"/>
                    <a:pt x="611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CC0FC923-7650-4E30-BBB2-18FB4F01F6E1}"/>
              </a:ext>
            </a:extLst>
          </p:cNvPr>
          <p:cNvSpPr/>
          <p:nvPr/>
        </p:nvSpPr>
        <p:spPr>
          <a:xfrm>
            <a:off x="9552975" y="2055155"/>
            <a:ext cx="105603" cy="245944"/>
          </a:xfrm>
          <a:custGeom>
            <a:avLst/>
            <a:gdLst>
              <a:gd name="connsiteX0" fmla="*/ 0 w 195263"/>
              <a:gd name="connsiteY0" fmla="*/ 0 h 454760"/>
              <a:gd name="connsiteX1" fmla="*/ 10833 w 195263"/>
              <a:gd name="connsiteY1" fmla="*/ 1092 h 454760"/>
              <a:gd name="connsiteX2" fmla="*/ 195263 w 195263"/>
              <a:gd name="connsiteY2" fmla="*/ 227380 h 454760"/>
              <a:gd name="connsiteX3" fmla="*/ 10833 w 195263"/>
              <a:gd name="connsiteY3" fmla="*/ 453668 h 454760"/>
              <a:gd name="connsiteX4" fmla="*/ 0 w 195263"/>
              <a:gd name="connsiteY4" fmla="*/ 454760 h 454760"/>
              <a:gd name="connsiteX5" fmla="*/ 0 w 195263"/>
              <a:gd name="connsiteY5" fmla="*/ 381080 h 454760"/>
              <a:gd name="connsiteX6" fmla="*/ 26916 w 195263"/>
              <a:gd name="connsiteY6" fmla="*/ 375646 h 454760"/>
              <a:gd name="connsiteX7" fmla="*/ 125193 w 195263"/>
              <a:gd name="connsiteY7" fmla="*/ 227380 h 454760"/>
              <a:gd name="connsiteX8" fmla="*/ 26916 w 195263"/>
              <a:gd name="connsiteY8" fmla="*/ 79114 h 454760"/>
              <a:gd name="connsiteX9" fmla="*/ 0 w 195263"/>
              <a:gd name="connsiteY9" fmla="*/ 73680 h 454760"/>
              <a:gd name="connsiteX10" fmla="*/ 0 w 195263"/>
              <a:gd name="connsiteY10" fmla="*/ 0 h 45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263" h="454760">
                <a:moveTo>
                  <a:pt x="0" y="0"/>
                </a:moveTo>
                <a:lnTo>
                  <a:pt x="10833" y="1092"/>
                </a:lnTo>
                <a:cubicBezTo>
                  <a:pt x="116087" y="22630"/>
                  <a:pt x="195263" y="115759"/>
                  <a:pt x="195263" y="227380"/>
                </a:cubicBezTo>
                <a:cubicBezTo>
                  <a:pt x="195263" y="339001"/>
                  <a:pt x="116087" y="432130"/>
                  <a:pt x="10833" y="453668"/>
                </a:cubicBezTo>
                <a:lnTo>
                  <a:pt x="0" y="454760"/>
                </a:lnTo>
                <a:lnTo>
                  <a:pt x="0" y="381080"/>
                </a:lnTo>
                <a:lnTo>
                  <a:pt x="26916" y="375646"/>
                </a:lnTo>
                <a:cubicBezTo>
                  <a:pt x="84669" y="351219"/>
                  <a:pt x="125193" y="294032"/>
                  <a:pt x="125193" y="227380"/>
                </a:cubicBezTo>
                <a:cubicBezTo>
                  <a:pt x="125193" y="160728"/>
                  <a:pt x="84669" y="103542"/>
                  <a:pt x="26916" y="79114"/>
                </a:cubicBezTo>
                <a:lnTo>
                  <a:pt x="0" y="7368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A4CABFB5-6F61-406D-B307-D5EF3DE4652E}"/>
              </a:ext>
            </a:extLst>
          </p:cNvPr>
          <p:cNvSpPr/>
          <p:nvPr/>
        </p:nvSpPr>
        <p:spPr>
          <a:xfrm>
            <a:off x="9535384" y="415709"/>
            <a:ext cx="45719" cy="1867892"/>
          </a:xfrm>
          <a:custGeom>
            <a:avLst/>
            <a:gdLst>
              <a:gd name="connsiteX0" fmla="*/ 45719 w 45719"/>
              <a:gd name="connsiteY0" fmla="*/ 0 h 1867892"/>
              <a:gd name="connsiteX1" fmla="*/ 45719 w 45719"/>
              <a:gd name="connsiteY1" fmla="*/ 1867892 h 1867892"/>
              <a:gd name="connsiteX2" fmla="*/ 0 w 45719"/>
              <a:gd name="connsiteY2" fmla="*/ 1867892 h 1867892"/>
              <a:gd name="connsiteX3" fmla="*/ 0 w 45719"/>
              <a:gd name="connsiteY3" fmla="*/ 7347 h 186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19" h="1867892">
                <a:moveTo>
                  <a:pt x="45719" y="0"/>
                </a:moveTo>
                <a:lnTo>
                  <a:pt x="45719" y="1867892"/>
                </a:lnTo>
                <a:lnTo>
                  <a:pt x="0" y="1867892"/>
                </a:lnTo>
                <a:lnTo>
                  <a:pt x="0" y="734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7ED1A-9C9F-4AA1-8F4F-CBB7F9668657}"/>
              </a:ext>
            </a:extLst>
          </p:cNvPr>
          <p:cNvSpPr txBox="1"/>
          <p:nvPr/>
        </p:nvSpPr>
        <p:spPr>
          <a:xfrm>
            <a:off x="1113675" y="3562761"/>
            <a:ext cx="394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Bernard MT Condensed" panose="02050806060905020404" pitchFamily="18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4126D1B-C56A-46F9-AA62-BAAADA73F412}"/>
              </a:ext>
            </a:extLst>
          </p:cNvPr>
          <p:cNvSpPr txBox="1"/>
          <p:nvPr/>
        </p:nvSpPr>
        <p:spPr>
          <a:xfrm>
            <a:off x="4907522" y="2889512"/>
            <a:ext cx="394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Bernard MT Condensed" panose="02050806060905020404" pitchFamily="18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A07409AE-4938-43AC-83E7-498BC5A0D56C}"/>
              </a:ext>
            </a:extLst>
          </p:cNvPr>
          <p:cNvSpPr txBox="1"/>
          <p:nvPr/>
        </p:nvSpPr>
        <p:spPr>
          <a:xfrm>
            <a:off x="9292881" y="2948089"/>
            <a:ext cx="394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Bernard MT Condensed" panose="02050806060905020404" pitchFamily="18" charset="0"/>
                <a:cs typeface="Helvetica" panose="020B0604020202020204" pitchFamily="34" charset="0"/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CBFE2E-985E-47FE-BD6E-8CBC6A910FB7}"/>
              </a:ext>
            </a:extLst>
          </p:cNvPr>
          <p:cNvSpPr txBox="1"/>
          <p:nvPr/>
        </p:nvSpPr>
        <p:spPr>
          <a:xfrm>
            <a:off x="662934" y="4686360"/>
            <a:ext cx="1473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ernard MT Condensed" panose="02050806060905020404" pitchFamily="18" charset="0"/>
              </a:rPr>
              <a:t>OH has more locations than KY and TN combined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B216E4DA-FE36-4535-9017-A026CAACC58E}"/>
              </a:ext>
            </a:extLst>
          </p:cNvPr>
          <p:cNvSpPr txBox="1"/>
          <p:nvPr/>
        </p:nvSpPr>
        <p:spPr>
          <a:xfrm>
            <a:off x="4400113" y="4064298"/>
            <a:ext cx="1640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ernard MT Condensed" panose="02050806060905020404" pitchFamily="18" charset="0"/>
              </a:rPr>
              <a:t>No model was over 55% accurate when applied to Ohio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E98D3696-6F2E-46C3-BE27-638B26B62034}"/>
              </a:ext>
            </a:extLst>
          </p:cNvPr>
          <p:cNvSpPr txBox="1"/>
          <p:nvPr/>
        </p:nvSpPr>
        <p:spPr>
          <a:xfrm>
            <a:off x="8834029" y="3789783"/>
            <a:ext cx="16409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ernard MT Condensed" panose="02050806060905020404" pitchFamily="18" charset="0"/>
              </a:rPr>
              <a:t>Very likely that more than demographics influences UW location placement </a:t>
            </a:r>
          </a:p>
        </p:txBody>
      </p:sp>
    </p:spTree>
    <p:extLst>
      <p:ext uri="{BB962C8B-B14F-4D97-AF65-F5344CB8AC3E}">
        <p14:creationId xmlns:p14="http://schemas.microsoft.com/office/powerpoint/2010/main" val="93515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2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2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2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6" grpId="0" animBg="1"/>
          <p:bldP spid="177" grpId="0" animBg="1"/>
          <p:bldP spid="18" grpId="0" animBg="1"/>
          <p:bldP spid="183" grpId="0" animBg="1"/>
          <p:bldP spid="197" grpId="0" animBg="1"/>
          <p:bldP spid="217" grpId="0" animBg="1"/>
          <p:bldP spid="199" grpId="0" animBg="1"/>
          <p:bldP spid="213" grpId="0" animBg="1"/>
          <p:bldP spid="218" grpId="0" animBg="1"/>
          <p:bldP spid="23" grpId="0"/>
          <p:bldP spid="215" grpId="0"/>
          <p:bldP spid="216" grpId="0"/>
          <p:bldP spid="24" grpId="0"/>
          <p:bldP spid="219" grpId="0"/>
          <p:bldP spid="22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2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2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2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2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6" grpId="0" animBg="1"/>
          <p:bldP spid="177" grpId="0" animBg="1"/>
          <p:bldP spid="18" grpId="0" animBg="1"/>
          <p:bldP spid="183" grpId="0" animBg="1"/>
          <p:bldP spid="197" grpId="0" animBg="1"/>
          <p:bldP spid="217" grpId="0" animBg="1"/>
          <p:bldP spid="199" grpId="0" animBg="1"/>
          <p:bldP spid="213" grpId="0" animBg="1"/>
          <p:bldP spid="218" grpId="0" animBg="1"/>
          <p:bldP spid="23" grpId="0"/>
          <p:bldP spid="215" grpId="0"/>
          <p:bldP spid="216" grpId="0"/>
          <p:bldP spid="24" grpId="0"/>
          <p:bldP spid="219" grpId="0"/>
          <p:bldP spid="220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2">
                <a:lumMod val="6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88531185-0B51-45A5-8724-B4842E297B4B}"/>
              </a:ext>
            </a:extLst>
          </p:cNvPr>
          <p:cNvGrpSpPr/>
          <p:nvPr/>
        </p:nvGrpSpPr>
        <p:grpSpPr>
          <a:xfrm>
            <a:off x="5116728" y="6091676"/>
            <a:ext cx="594360" cy="594360"/>
            <a:chOff x="3036665" y="5189408"/>
            <a:chExt cx="1226820" cy="122682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1C4D63E-2793-4262-9F87-6D22F7F854E4}"/>
                </a:ext>
              </a:extLst>
            </p:cNvPr>
            <p:cNvSpPr/>
            <p:nvPr/>
          </p:nvSpPr>
          <p:spPr>
            <a:xfrm>
              <a:off x="3036665" y="5189408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B0DB59B-9E8D-44F6-B7F0-3C5C66981EEF}"/>
                </a:ext>
              </a:extLst>
            </p:cNvPr>
            <p:cNvGrpSpPr/>
            <p:nvPr/>
          </p:nvGrpSpPr>
          <p:grpSpPr>
            <a:xfrm>
              <a:off x="3177634" y="5332377"/>
              <a:ext cx="940882" cy="940882"/>
              <a:chOff x="3177634" y="5332377"/>
              <a:chExt cx="940882" cy="940882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47D67F3-FE29-4BA2-811A-16318A28C100}"/>
                  </a:ext>
                </a:extLst>
              </p:cNvPr>
              <p:cNvSpPr/>
              <p:nvPr/>
            </p:nvSpPr>
            <p:spPr>
              <a:xfrm>
                <a:off x="3177634" y="5332377"/>
                <a:ext cx="940882" cy="940882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0000">
                    <a:schemeClr val="bg2">
                      <a:lumMod val="65000"/>
                    </a:schemeClr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0" name="Graphic 79" descr="Bar chart">
                <a:extLst>
                  <a:ext uri="{FF2B5EF4-FFF2-40B4-BE49-F238E27FC236}">
                    <a16:creationId xmlns:a16="http://schemas.microsoft.com/office/drawing/2014/main" id="{5DA598AC-8C51-441E-B881-CEFFF30C9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50163" y="5390185"/>
                <a:ext cx="787824" cy="787824"/>
              </a:xfrm>
              <a:prstGeom prst="rect">
                <a:avLst/>
              </a:prstGeom>
            </p:spPr>
          </p:pic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8FF2596-B663-46BB-956C-8DE0C9BE9589}"/>
              </a:ext>
            </a:extLst>
          </p:cNvPr>
          <p:cNvGrpSpPr/>
          <p:nvPr/>
        </p:nvGrpSpPr>
        <p:grpSpPr>
          <a:xfrm>
            <a:off x="3805753" y="6097056"/>
            <a:ext cx="594360" cy="594360"/>
            <a:chOff x="7932515" y="2815590"/>
            <a:chExt cx="1226820" cy="122682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386ACC8-9422-447F-99B7-4A36DE51887A}"/>
                </a:ext>
              </a:extLst>
            </p:cNvPr>
            <p:cNvSpPr/>
            <p:nvPr/>
          </p:nvSpPr>
          <p:spPr>
            <a:xfrm>
              <a:off x="7932515" y="28155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61C58-C38E-471F-A49E-4DCE6493B33F}"/>
                </a:ext>
              </a:extLst>
            </p:cNvPr>
            <p:cNvSpPr/>
            <p:nvPr/>
          </p:nvSpPr>
          <p:spPr>
            <a:xfrm>
              <a:off x="8073484" y="29585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Graphic 83" descr="Head with gears">
              <a:extLst>
                <a:ext uri="{FF2B5EF4-FFF2-40B4-BE49-F238E27FC236}">
                  <a16:creationId xmlns:a16="http://schemas.microsoft.com/office/drawing/2014/main" id="{974F25CA-58D4-4724-8B97-5C79D7FD8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50733" y="3024704"/>
              <a:ext cx="786384" cy="786384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97705E2-8561-48B1-83E9-47B696D5A228}"/>
              </a:ext>
            </a:extLst>
          </p:cNvPr>
          <p:cNvGrpSpPr/>
          <p:nvPr/>
        </p:nvGrpSpPr>
        <p:grpSpPr>
          <a:xfrm>
            <a:off x="2492841" y="6097056"/>
            <a:ext cx="594360" cy="594360"/>
            <a:chOff x="1464903" y="3665986"/>
            <a:chExt cx="1226820" cy="122682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1C8C724-7CCD-4B15-8A0E-33129F90915B}"/>
                </a:ext>
              </a:extLst>
            </p:cNvPr>
            <p:cNvSpPr/>
            <p:nvPr/>
          </p:nvSpPr>
          <p:spPr>
            <a:xfrm>
              <a:off x="1464903" y="3665986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7CFC6E0-F6E5-467E-AF66-BF983B20174A}"/>
                </a:ext>
              </a:extLst>
            </p:cNvPr>
            <p:cNvSpPr/>
            <p:nvPr/>
          </p:nvSpPr>
          <p:spPr>
            <a:xfrm>
              <a:off x="1605872" y="3808955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1DEDE9A-737F-45B2-8DF1-CB5C5CF2C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496" y="3847579"/>
              <a:ext cx="863633" cy="863633"/>
            </a:xfrm>
            <a:prstGeom prst="rect">
              <a:avLst/>
            </a:prstGeom>
          </p:spPr>
        </p:pic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2FF4B9D-3C6D-420B-8000-29E437079078}"/>
              </a:ext>
            </a:extLst>
          </p:cNvPr>
          <p:cNvCxnSpPr>
            <a:stCxn id="87" idx="6"/>
            <a:endCxn id="83" idx="2"/>
          </p:cNvCxnSpPr>
          <p:nvPr/>
        </p:nvCxnSpPr>
        <p:spPr>
          <a:xfrm>
            <a:off x="3016968" y="6394236"/>
            <a:ext cx="857081" cy="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6E9E998-5CCF-4F5C-858A-D97AD91AAEB9}"/>
              </a:ext>
            </a:extLst>
          </p:cNvPr>
          <p:cNvGrpSpPr/>
          <p:nvPr/>
        </p:nvGrpSpPr>
        <p:grpSpPr>
          <a:xfrm>
            <a:off x="9060154" y="6106130"/>
            <a:ext cx="594360" cy="594360"/>
            <a:chOff x="2569785" y="2219325"/>
            <a:chExt cx="914400" cy="914400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0CE62A3F-35E9-4EB9-A7E3-4B5517A24D18}"/>
                </a:ext>
              </a:extLst>
            </p:cNvPr>
            <p:cNvSpPr/>
            <p:nvPr/>
          </p:nvSpPr>
          <p:spPr>
            <a:xfrm>
              <a:off x="2569785" y="2219325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00BDCB4F-8661-4105-AE79-33E1693936DE}"/>
                </a:ext>
              </a:extLst>
            </p:cNvPr>
            <p:cNvSpPr/>
            <p:nvPr/>
          </p:nvSpPr>
          <p:spPr>
            <a:xfrm>
              <a:off x="2674855" y="2325886"/>
              <a:ext cx="701279" cy="7012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Graphic 125" descr="Lightbulb">
              <a:extLst>
                <a:ext uri="{FF2B5EF4-FFF2-40B4-BE49-F238E27FC236}">
                  <a16:creationId xmlns:a16="http://schemas.microsoft.com/office/drawing/2014/main" id="{198C6D64-3FDC-4DE1-9843-066550BFE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732886" y="2384817"/>
              <a:ext cx="585216" cy="585216"/>
            </a:xfrm>
            <a:prstGeom prst="rect">
              <a:avLst/>
            </a:prstGeom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0529C4D-83BD-4858-9C52-09B6291C8FF6}"/>
              </a:ext>
            </a:extLst>
          </p:cNvPr>
          <p:cNvGrpSpPr/>
          <p:nvPr/>
        </p:nvGrpSpPr>
        <p:grpSpPr>
          <a:xfrm>
            <a:off x="10094398" y="410135"/>
            <a:ext cx="1828800" cy="1828800"/>
            <a:chOff x="7932515" y="5025390"/>
            <a:chExt cx="1226820" cy="1226820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61425AA-3C3E-4304-A5B0-D7E1C183509C}"/>
                </a:ext>
              </a:extLst>
            </p:cNvPr>
            <p:cNvSpPr/>
            <p:nvPr/>
          </p:nvSpPr>
          <p:spPr>
            <a:xfrm>
              <a:off x="7932515" y="50253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8A6F5CB-4449-4DF0-8977-F870DE8DC025}"/>
                </a:ext>
              </a:extLst>
            </p:cNvPr>
            <p:cNvSpPr/>
            <p:nvPr/>
          </p:nvSpPr>
          <p:spPr>
            <a:xfrm>
              <a:off x="8073484" y="5168359"/>
              <a:ext cx="940882" cy="940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0" name="Graphic 129" descr="Hourglass">
              <a:extLst>
                <a:ext uri="{FF2B5EF4-FFF2-40B4-BE49-F238E27FC236}">
                  <a16:creationId xmlns:a16="http://schemas.microsoft.com/office/drawing/2014/main" id="{6440EB20-AA8A-4451-8B64-CF7C08D0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150733" y="5262560"/>
              <a:ext cx="786384" cy="786384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C9CF97D-4903-4C2F-AE8B-81D3838E9A64}"/>
              </a:ext>
            </a:extLst>
          </p:cNvPr>
          <p:cNvGrpSpPr/>
          <p:nvPr/>
        </p:nvGrpSpPr>
        <p:grpSpPr>
          <a:xfrm>
            <a:off x="6436267" y="6091675"/>
            <a:ext cx="594360" cy="594360"/>
            <a:chOff x="5484590" y="5107399"/>
            <a:chExt cx="1226820" cy="1226820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74430CB-DC5E-44FC-A304-10E06D1F9BEA}"/>
                </a:ext>
              </a:extLst>
            </p:cNvPr>
            <p:cNvSpPr/>
            <p:nvPr/>
          </p:nvSpPr>
          <p:spPr>
            <a:xfrm>
              <a:off x="5484590" y="5107399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41D8AB6-3981-4D67-8097-D4F817219BB5}"/>
                </a:ext>
              </a:extLst>
            </p:cNvPr>
            <p:cNvSpPr/>
            <p:nvPr/>
          </p:nvSpPr>
          <p:spPr>
            <a:xfrm>
              <a:off x="5625559" y="5250368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Graphic 133" descr="Earth globe Americas">
              <a:extLst>
                <a:ext uri="{FF2B5EF4-FFF2-40B4-BE49-F238E27FC236}">
                  <a16:creationId xmlns:a16="http://schemas.microsoft.com/office/drawing/2014/main" id="{68CF04FB-3CC9-419A-921B-688CEB7CD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702808" y="5322857"/>
              <a:ext cx="786384" cy="786384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95113E7-876E-4BD5-BEB8-3E076255CB3A}"/>
              </a:ext>
            </a:extLst>
          </p:cNvPr>
          <p:cNvCxnSpPr>
            <a:stCxn id="82" idx="6"/>
            <a:endCxn id="77" idx="2"/>
          </p:cNvCxnSpPr>
          <p:nvPr/>
        </p:nvCxnSpPr>
        <p:spPr>
          <a:xfrm flipV="1">
            <a:off x="4400113" y="6388856"/>
            <a:ext cx="716615" cy="538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FB89BA-C00C-433E-B249-9C4DA2DA8AA3}"/>
              </a:ext>
            </a:extLst>
          </p:cNvPr>
          <p:cNvCxnSpPr>
            <a:cxnSpLocks/>
            <a:stCxn id="77" idx="6"/>
            <a:endCxn id="132" idx="2"/>
          </p:cNvCxnSpPr>
          <p:nvPr/>
        </p:nvCxnSpPr>
        <p:spPr>
          <a:xfrm flipV="1">
            <a:off x="5711088" y="6388855"/>
            <a:ext cx="725179" cy="1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7E4FF50-258C-497E-AB91-3D551B091522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b="2988"/>
          <a:stretch>
            <a:fillRect/>
          </a:stretch>
        </p:blipFill>
        <p:spPr>
          <a:xfrm>
            <a:off x="0" y="1"/>
            <a:ext cx="12192000" cy="1933831"/>
          </a:xfrm>
          <a:custGeom>
            <a:avLst/>
            <a:gdLst>
              <a:gd name="connsiteX0" fmla="*/ 0 w 12192000"/>
              <a:gd name="connsiteY0" fmla="*/ 0 h 1933831"/>
              <a:gd name="connsiteX1" fmla="*/ 12192000 w 12192000"/>
              <a:gd name="connsiteY1" fmla="*/ 0 h 1933831"/>
              <a:gd name="connsiteX2" fmla="*/ 12192000 w 12192000"/>
              <a:gd name="connsiteY2" fmla="*/ 2808 h 1933831"/>
              <a:gd name="connsiteX3" fmla="*/ 0 w 12192000"/>
              <a:gd name="connsiteY3" fmla="*/ 1933831 h 193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3831">
                <a:moveTo>
                  <a:pt x="0" y="0"/>
                </a:moveTo>
                <a:lnTo>
                  <a:pt x="12192000" y="0"/>
                </a:lnTo>
                <a:lnTo>
                  <a:pt x="12192000" y="2808"/>
                </a:lnTo>
                <a:lnTo>
                  <a:pt x="0" y="1933831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F22C284-3209-4236-AC38-282AE5A46A0E}"/>
              </a:ext>
            </a:extLst>
          </p:cNvPr>
          <p:cNvSpPr txBox="1"/>
          <p:nvPr/>
        </p:nvSpPr>
        <p:spPr>
          <a:xfrm>
            <a:off x="2266950" y="40163"/>
            <a:ext cx="5746340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Results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D5FCA1E6-E781-4D0F-90FC-A201682D2076}"/>
              </a:ext>
            </a:extLst>
          </p:cNvPr>
          <p:cNvSpPr/>
          <p:nvPr/>
        </p:nvSpPr>
        <p:spPr>
          <a:xfrm flipH="1">
            <a:off x="5146671" y="1362726"/>
            <a:ext cx="45719" cy="54010"/>
          </a:xfrm>
          <a:custGeom>
            <a:avLst/>
            <a:gdLst>
              <a:gd name="connsiteX0" fmla="*/ 0 w 45719"/>
              <a:gd name="connsiteY0" fmla="*/ 0 h 54010"/>
              <a:gd name="connsiteX1" fmla="*/ 0 w 45719"/>
              <a:gd name="connsiteY1" fmla="*/ 46356 h 54010"/>
              <a:gd name="connsiteX2" fmla="*/ 45719 w 45719"/>
              <a:gd name="connsiteY2" fmla="*/ 54010 h 54010"/>
              <a:gd name="connsiteX3" fmla="*/ 45719 w 45719"/>
              <a:gd name="connsiteY3" fmla="*/ 7654 h 54010"/>
              <a:gd name="connsiteX4" fmla="*/ 0 w 45719"/>
              <a:gd name="connsiteY4" fmla="*/ 0 h 54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19" h="54010">
                <a:moveTo>
                  <a:pt x="0" y="0"/>
                </a:moveTo>
                <a:lnTo>
                  <a:pt x="0" y="46356"/>
                </a:lnTo>
                <a:lnTo>
                  <a:pt x="45719" y="54010"/>
                </a:lnTo>
                <a:lnTo>
                  <a:pt x="45719" y="7654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A697A595-8008-4759-9FDF-6469B7D4C355}"/>
              </a:ext>
            </a:extLst>
          </p:cNvPr>
          <p:cNvSpPr/>
          <p:nvPr/>
        </p:nvSpPr>
        <p:spPr>
          <a:xfrm flipH="1">
            <a:off x="5146671" y="1113018"/>
            <a:ext cx="45719" cy="257362"/>
          </a:xfrm>
          <a:custGeom>
            <a:avLst/>
            <a:gdLst>
              <a:gd name="connsiteX0" fmla="*/ 0 w 45719"/>
              <a:gd name="connsiteY0" fmla="*/ 0 h 257362"/>
              <a:gd name="connsiteX1" fmla="*/ 0 w 45719"/>
              <a:gd name="connsiteY1" fmla="*/ 249708 h 257362"/>
              <a:gd name="connsiteX2" fmla="*/ 45719 w 45719"/>
              <a:gd name="connsiteY2" fmla="*/ 257362 h 257362"/>
              <a:gd name="connsiteX3" fmla="*/ 45719 w 45719"/>
              <a:gd name="connsiteY3" fmla="*/ 7185 h 257362"/>
              <a:gd name="connsiteX4" fmla="*/ 0 w 45719"/>
              <a:gd name="connsiteY4" fmla="*/ 0 h 25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19" h="257362">
                <a:moveTo>
                  <a:pt x="0" y="0"/>
                </a:moveTo>
                <a:lnTo>
                  <a:pt x="0" y="249708"/>
                </a:lnTo>
                <a:lnTo>
                  <a:pt x="45719" y="257362"/>
                </a:lnTo>
                <a:lnTo>
                  <a:pt x="45719" y="7185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4264DC-6366-4584-9910-D840A2C77208}"/>
              </a:ext>
            </a:extLst>
          </p:cNvPr>
          <p:cNvGrpSpPr/>
          <p:nvPr/>
        </p:nvGrpSpPr>
        <p:grpSpPr>
          <a:xfrm>
            <a:off x="48294" y="2051834"/>
            <a:ext cx="2544472" cy="4547074"/>
            <a:chOff x="48294" y="2051834"/>
            <a:chExt cx="2544472" cy="454707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9764E94-6E74-4843-88BE-CA9D28FDD841}"/>
                </a:ext>
              </a:extLst>
            </p:cNvPr>
            <p:cNvGrpSpPr/>
            <p:nvPr/>
          </p:nvGrpSpPr>
          <p:grpSpPr>
            <a:xfrm>
              <a:off x="48294" y="2051834"/>
              <a:ext cx="2544472" cy="4547074"/>
              <a:chOff x="48294" y="2051834"/>
              <a:chExt cx="2544472" cy="4547074"/>
            </a:xfrm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36F6A87-F7D6-4EFD-B5B6-B748F8797136}"/>
                  </a:ext>
                </a:extLst>
              </p:cNvPr>
              <p:cNvSpPr/>
              <p:nvPr/>
            </p:nvSpPr>
            <p:spPr>
              <a:xfrm>
                <a:off x="1220493" y="2721814"/>
                <a:ext cx="109728" cy="246888"/>
              </a:xfrm>
              <a:custGeom>
                <a:avLst/>
                <a:gdLst>
                  <a:gd name="connsiteX0" fmla="*/ 190499 w 190499"/>
                  <a:gd name="connsiteY0" fmla="*/ 0 h 453800"/>
                  <a:gd name="connsiteX1" fmla="*/ 190499 w 190499"/>
                  <a:gd name="connsiteY1" fmla="*/ 74162 h 453800"/>
                  <a:gd name="connsiteX2" fmla="*/ 168347 w 190499"/>
                  <a:gd name="connsiteY2" fmla="*/ 78634 h 453800"/>
                  <a:gd name="connsiteX3" fmla="*/ 70070 w 190499"/>
                  <a:gd name="connsiteY3" fmla="*/ 226900 h 453800"/>
                  <a:gd name="connsiteX4" fmla="*/ 168347 w 190499"/>
                  <a:gd name="connsiteY4" fmla="*/ 375166 h 453800"/>
                  <a:gd name="connsiteX5" fmla="*/ 190499 w 190499"/>
                  <a:gd name="connsiteY5" fmla="*/ 379638 h 453800"/>
                  <a:gd name="connsiteX6" fmla="*/ 190499 w 190499"/>
                  <a:gd name="connsiteY6" fmla="*/ 453800 h 453800"/>
                  <a:gd name="connsiteX7" fmla="*/ 184430 w 190499"/>
                  <a:gd name="connsiteY7" fmla="*/ 453188 h 453800"/>
                  <a:gd name="connsiteX8" fmla="*/ 0 w 190499"/>
                  <a:gd name="connsiteY8" fmla="*/ 226900 h 453800"/>
                  <a:gd name="connsiteX9" fmla="*/ 184430 w 190499"/>
                  <a:gd name="connsiteY9" fmla="*/ 612 h 453800"/>
                  <a:gd name="connsiteX10" fmla="*/ 190499 w 190499"/>
                  <a:gd name="connsiteY10" fmla="*/ 0 h 45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0499" h="453800">
                    <a:moveTo>
                      <a:pt x="190499" y="0"/>
                    </a:moveTo>
                    <a:lnTo>
                      <a:pt x="190499" y="74162"/>
                    </a:lnTo>
                    <a:lnTo>
                      <a:pt x="168347" y="78634"/>
                    </a:lnTo>
                    <a:cubicBezTo>
                      <a:pt x="110594" y="103062"/>
                      <a:pt x="70070" y="160248"/>
                      <a:pt x="70070" y="226900"/>
                    </a:cubicBezTo>
                    <a:cubicBezTo>
                      <a:pt x="70070" y="293552"/>
                      <a:pt x="110594" y="350739"/>
                      <a:pt x="168347" y="375166"/>
                    </a:cubicBezTo>
                    <a:lnTo>
                      <a:pt x="190499" y="379638"/>
                    </a:lnTo>
                    <a:lnTo>
                      <a:pt x="190499" y="453800"/>
                    </a:lnTo>
                    <a:lnTo>
                      <a:pt x="184430" y="453188"/>
                    </a:lnTo>
                    <a:cubicBezTo>
                      <a:pt x="79176" y="431650"/>
                      <a:pt x="0" y="338521"/>
                      <a:pt x="0" y="226900"/>
                    </a:cubicBezTo>
                    <a:cubicBezTo>
                      <a:pt x="0" y="115279"/>
                      <a:pt x="79176" y="22150"/>
                      <a:pt x="184430" y="612"/>
                    </a:cubicBezTo>
                    <a:lnTo>
                      <a:pt x="190499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2D9E768-4FE6-438A-BD26-2EEAF2CAC664}"/>
                  </a:ext>
                </a:extLst>
              </p:cNvPr>
              <p:cNvGrpSpPr/>
              <p:nvPr/>
            </p:nvGrpSpPr>
            <p:grpSpPr>
              <a:xfrm>
                <a:off x="48294" y="2777622"/>
                <a:ext cx="2544472" cy="3821286"/>
                <a:chOff x="1183145" y="2076970"/>
                <a:chExt cx="1888814" cy="2836619"/>
              </a:xfrm>
            </p:grpSpPr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C70C0058-581D-48FC-B58E-D5421A35B020}"/>
                    </a:ext>
                  </a:extLst>
                </p:cNvPr>
                <p:cNvGrpSpPr/>
                <p:nvPr/>
              </p:nvGrpSpPr>
              <p:grpSpPr>
                <a:xfrm>
                  <a:off x="1183145" y="2291805"/>
                  <a:ext cx="1888814" cy="2621784"/>
                  <a:chOff x="5223657" y="2281236"/>
                  <a:chExt cx="1668622" cy="2423260"/>
                </a:xfrm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p:grpSpPr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D391B3BA-8138-4732-B7BE-8DD2F17D0DA5}"/>
                      </a:ext>
                    </a:extLst>
                  </p:cNvPr>
                  <p:cNvSpPr/>
                  <p:nvPr/>
                </p:nvSpPr>
                <p:spPr>
                  <a:xfrm flipV="1">
                    <a:off x="5223657" y="2638234"/>
                    <a:ext cx="1668622" cy="2066262"/>
                  </a:xfrm>
                  <a:custGeom>
                    <a:avLst/>
                    <a:gdLst>
                      <a:gd name="connsiteX0" fmla="*/ 834311 w 1668622"/>
                      <a:gd name="connsiteY0" fmla="*/ 0 h 2066262"/>
                      <a:gd name="connsiteX1" fmla="*/ 1668622 w 1668622"/>
                      <a:gd name="connsiteY1" fmla="*/ 834311 h 2066262"/>
                      <a:gd name="connsiteX2" fmla="*/ 1300782 w 1668622"/>
                      <a:gd name="connsiteY2" fmla="*/ 1526135 h 2066262"/>
                      <a:gd name="connsiteX3" fmla="*/ 1297052 w 1668622"/>
                      <a:gd name="connsiteY3" fmla="*/ 1528160 h 2066262"/>
                      <a:gd name="connsiteX4" fmla="*/ 1297048 w 1668622"/>
                      <a:gd name="connsiteY4" fmla="*/ 1528161 h 2066262"/>
                      <a:gd name="connsiteX5" fmla="*/ 1232264 w 1668622"/>
                      <a:gd name="connsiteY5" fmla="*/ 1563325 h 2066262"/>
                      <a:gd name="connsiteX6" fmla="*/ 1232260 w 1668622"/>
                      <a:gd name="connsiteY6" fmla="*/ 1563328 h 2066262"/>
                      <a:gd name="connsiteX7" fmla="*/ 1232257 w 1668622"/>
                      <a:gd name="connsiteY7" fmla="*/ 1563330 h 2066262"/>
                      <a:gd name="connsiteX8" fmla="*/ 1210297 w 1668622"/>
                      <a:gd name="connsiteY8" fmla="*/ 1581447 h 2066262"/>
                      <a:gd name="connsiteX9" fmla="*/ 1161448 w 1668622"/>
                      <a:gd name="connsiteY9" fmla="*/ 1653900 h 2066262"/>
                      <a:gd name="connsiteX10" fmla="*/ 1153060 w 1668622"/>
                      <a:gd name="connsiteY10" fmla="*/ 1680923 h 2066262"/>
                      <a:gd name="connsiteX11" fmla="*/ 1148167 w 1668622"/>
                      <a:gd name="connsiteY11" fmla="*/ 1696686 h 2066262"/>
                      <a:gd name="connsiteX12" fmla="*/ 1143536 w 1668622"/>
                      <a:gd name="connsiteY12" fmla="*/ 1742624 h 2066262"/>
                      <a:gd name="connsiteX13" fmla="*/ 1143536 w 1668622"/>
                      <a:gd name="connsiteY13" fmla="*/ 1742625 h 2066262"/>
                      <a:gd name="connsiteX14" fmla="*/ 1148167 w 1668622"/>
                      <a:gd name="connsiteY14" fmla="*/ 1696687 h 2066262"/>
                      <a:gd name="connsiteX15" fmla="*/ 1153060 w 1668622"/>
                      <a:gd name="connsiteY15" fmla="*/ 1680924 h 2066262"/>
                      <a:gd name="connsiteX16" fmla="*/ 1153060 w 1668622"/>
                      <a:gd name="connsiteY16" fmla="*/ 1804326 h 2066262"/>
                      <a:gd name="connsiteX17" fmla="*/ 1153060 w 1668622"/>
                      <a:gd name="connsiteY17" fmla="*/ 1804327 h 2066262"/>
                      <a:gd name="connsiteX18" fmla="*/ 1153060 w 1668622"/>
                      <a:gd name="connsiteY18" fmla="*/ 1967200 h 2066262"/>
                      <a:gd name="connsiteX19" fmla="*/ 1053998 w 1668622"/>
                      <a:gd name="connsiteY19" fmla="*/ 2066262 h 2066262"/>
                      <a:gd name="connsiteX20" fmla="*/ 614624 w 1668622"/>
                      <a:gd name="connsiteY20" fmla="*/ 2066262 h 2066262"/>
                      <a:gd name="connsiteX21" fmla="*/ 515562 w 1668622"/>
                      <a:gd name="connsiteY21" fmla="*/ 1967200 h 2066262"/>
                      <a:gd name="connsiteX22" fmla="*/ 515562 w 1668622"/>
                      <a:gd name="connsiteY22" fmla="*/ 1804327 h 2066262"/>
                      <a:gd name="connsiteX23" fmla="*/ 515562 w 1668622"/>
                      <a:gd name="connsiteY23" fmla="*/ 1804326 h 2066262"/>
                      <a:gd name="connsiteX24" fmla="*/ 515562 w 1668622"/>
                      <a:gd name="connsiteY24" fmla="*/ 1680924 h 2066262"/>
                      <a:gd name="connsiteX25" fmla="*/ 520455 w 1668622"/>
                      <a:gd name="connsiteY25" fmla="*/ 1696687 h 2066262"/>
                      <a:gd name="connsiteX26" fmla="*/ 525086 w 1668622"/>
                      <a:gd name="connsiteY26" fmla="*/ 1742625 h 2066262"/>
                      <a:gd name="connsiteX27" fmla="*/ 525086 w 1668622"/>
                      <a:gd name="connsiteY27" fmla="*/ 1742624 h 2066262"/>
                      <a:gd name="connsiteX28" fmla="*/ 520455 w 1668622"/>
                      <a:gd name="connsiteY28" fmla="*/ 1696686 h 2066262"/>
                      <a:gd name="connsiteX29" fmla="*/ 515562 w 1668622"/>
                      <a:gd name="connsiteY29" fmla="*/ 1680923 h 2066262"/>
                      <a:gd name="connsiteX30" fmla="*/ 507174 w 1668622"/>
                      <a:gd name="connsiteY30" fmla="*/ 1653900 h 2066262"/>
                      <a:gd name="connsiteX31" fmla="*/ 458325 w 1668622"/>
                      <a:gd name="connsiteY31" fmla="*/ 1581447 h 2066262"/>
                      <a:gd name="connsiteX32" fmla="*/ 436365 w 1668622"/>
                      <a:gd name="connsiteY32" fmla="*/ 1563330 h 2066262"/>
                      <a:gd name="connsiteX33" fmla="*/ 436362 w 1668622"/>
                      <a:gd name="connsiteY33" fmla="*/ 1563328 h 2066262"/>
                      <a:gd name="connsiteX34" fmla="*/ 436358 w 1668622"/>
                      <a:gd name="connsiteY34" fmla="*/ 1563325 h 2066262"/>
                      <a:gd name="connsiteX35" fmla="*/ 371574 w 1668622"/>
                      <a:gd name="connsiteY35" fmla="*/ 1528161 h 2066262"/>
                      <a:gd name="connsiteX36" fmla="*/ 371570 w 1668622"/>
                      <a:gd name="connsiteY36" fmla="*/ 1528160 h 2066262"/>
                      <a:gd name="connsiteX37" fmla="*/ 367840 w 1668622"/>
                      <a:gd name="connsiteY37" fmla="*/ 1526135 h 2066262"/>
                      <a:gd name="connsiteX38" fmla="*/ 0 w 1668622"/>
                      <a:gd name="connsiteY38" fmla="*/ 834311 h 2066262"/>
                      <a:gd name="connsiteX39" fmla="*/ 834311 w 1668622"/>
                      <a:gd name="connsiteY39" fmla="*/ 0 h 20662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1668622" h="2066262">
                        <a:moveTo>
                          <a:pt x="834311" y="0"/>
                        </a:moveTo>
                        <a:cubicBezTo>
                          <a:pt x="1295088" y="0"/>
                          <a:pt x="1668622" y="373534"/>
                          <a:pt x="1668622" y="834311"/>
                        </a:cubicBezTo>
                        <a:cubicBezTo>
                          <a:pt x="1668622" y="1122297"/>
                          <a:pt x="1522711" y="1376203"/>
                          <a:pt x="1300782" y="1526135"/>
                        </a:cubicBezTo>
                        <a:lnTo>
                          <a:pt x="1297052" y="1528160"/>
                        </a:lnTo>
                        <a:lnTo>
                          <a:pt x="1297048" y="1528161"/>
                        </a:lnTo>
                        <a:lnTo>
                          <a:pt x="1232264" y="1563325"/>
                        </a:lnTo>
                        <a:lnTo>
                          <a:pt x="1232260" y="1563328"/>
                        </a:lnTo>
                        <a:lnTo>
                          <a:pt x="1232257" y="1563330"/>
                        </a:lnTo>
                        <a:lnTo>
                          <a:pt x="1210297" y="1581447"/>
                        </a:lnTo>
                        <a:cubicBezTo>
                          <a:pt x="1189673" y="1602072"/>
                          <a:pt x="1172983" y="1626630"/>
                          <a:pt x="1161448" y="1653900"/>
                        </a:cubicBezTo>
                        <a:lnTo>
                          <a:pt x="1153060" y="1680923"/>
                        </a:lnTo>
                        <a:lnTo>
                          <a:pt x="1148167" y="1696686"/>
                        </a:lnTo>
                        <a:cubicBezTo>
                          <a:pt x="1145131" y="1711525"/>
                          <a:pt x="1143536" y="1726888"/>
                          <a:pt x="1143536" y="1742624"/>
                        </a:cubicBezTo>
                        <a:lnTo>
                          <a:pt x="1143536" y="1742625"/>
                        </a:lnTo>
                        <a:lnTo>
                          <a:pt x="1148167" y="1696687"/>
                        </a:lnTo>
                        <a:lnTo>
                          <a:pt x="1153060" y="1680924"/>
                        </a:lnTo>
                        <a:lnTo>
                          <a:pt x="1153060" y="1804326"/>
                        </a:lnTo>
                        <a:lnTo>
                          <a:pt x="1153060" y="1804327"/>
                        </a:lnTo>
                        <a:lnTo>
                          <a:pt x="1153060" y="1967200"/>
                        </a:lnTo>
                        <a:cubicBezTo>
                          <a:pt x="1153060" y="2021910"/>
                          <a:pt x="1108708" y="2066262"/>
                          <a:pt x="1053998" y="2066262"/>
                        </a:cubicBezTo>
                        <a:lnTo>
                          <a:pt x="614624" y="2066262"/>
                        </a:lnTo>
                        <a:cubicBezTo>
                          <a:pt x="559914" y="2066262"/>
                          <a:pt x="515562" y="2021910"/>
                          <a:pt x="515562" y="1967200"/>
                        </a:cubicBezTo>
                        <a:lnTo>
                          <a:pt x="515562" y="1804327"/>
                        </a:lnTo>
                        <a:lnTo>
                          <a:pt x="515562" y="1804326"/>
                        </a:lnTo>
                        <a:lnTo>
                          <a:pt x="515562" y="1680924"/>
                        </a:lnTo>
                        <a:lnTo>
                          <a:pt x="520455" y="1696687"/>
                        </a:lnTo>
                        <a:lnTo>
                          <a:pt x="525086" y="1742625"/>
                        </a:lnTo>
                        <a:lnTo>
                          <a:pt x="525086" y="1742624"/>
                        </a:lnTo>
                        <a:cubicBezTo>
                          <a:pt x="525086" y="1726888"/>
                          <a:pt x="523492" y="1711525"/>
                          <a:pt x="520455" y="1696686"/>
                        </a:cubicBezTo>
                        <a:lnTo>
                          <a:pt x="515562" y="1680923"/>
                        </a:lnTo>
                        <a:lnTo>
                          <a:pt x="507174" y="1653900"/>
                        </a:lnTo>
                        <a:cubicBezTo>
                          <a:pt x="495640" y="1626630"/>
                          <a:pt x="478949" y="1602072"/>
                          <a:pt x="458325" y="1581447"/>
                        </a:cubicBezTo>
                        <a:lnTo>
                          <a:pt x="436365" y="1563330"/>
                        </a:lnTo>
                        <a:lnTo>
                          <a:pt x="436362" y="1563328"/>
                        </a:lnTo>
                        <a:lnTo>
                          <a:pt x="436358" y="1563325"/>
                        </a:lnTo>
                        <a:lnTo>
                          <a:pt x="371574" y="1528161"/>
                        </a:lnTo>
                        <a:lnTo>
                          <a:pt x="371570" y="1528160"/>
                        </a:lnTo>
                        <a:lnTo>
                          <a:pt x="367840" y="1526135"/>
                        </a:lnTo>
                        <a:cubicBezTo>
                          <a:pt x="145912" y="1376203"/>
                          <a:pt x="0" y="1122297"/>
                          <a:pt x="0" y="834311"/>
                        </a:cubicBezTo>
                        <a:cubicBezTo>
                          <a:pt x="0" y="373534"/>
                          <a:pt x="373534" y="0"/>
                          <a:pt x="83431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Rectangle: Rounded Corners 112">
                    <a:extLst>
                      <a:ext uri="{FF2B5EF4-FFF2-40B4-BE49-F238E27FC236}">
                        <a16:creationId xmlns:a16="http://schemas.microsoft.com/office/drawing/2014/main" id="{6FFC31C1-CD5B-42D0-9D7E-18F7E028755E}"/>
                      </a:ext>
                    </a:extLst>
                  </p:cNvPr>
                  <p:cNvSpPr/>
                  <p:nvPr/>
                </p:nvSpPr>
                <p:spPr>
                  <a:xfrm>
                    <a:off x="5765006" y="2592515"/>
                    <a:ext cx="585787" cy="4571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484E9F63-0DFB-4C0E-926B-060D982A214D}"/>
                      </a:ext>
                    </a:extLst>
                  </p:cNvPr>
                  <p:cNvSpPr/>
                  <p:nvPr/>
                </p:nvSpPr>
                <p:spPr>
                  <a:xfrm>
                    <a:off x="5765006" y="2546796"/>
                    <a:ext cx="585787" cy="4571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Rectangle: Rounded Corners 114">
                    <a:extLst>
                      <a:ext uri="{FF2B5EF4-FFF2-40B4-BE49-F238E27FC236}">
                        <a16:creationId xmlns:a16="http://schemas.microsoft.com/office/drawing/2014/main" id="{273009FB-56F2-4664-9988-40FF40F119F0}"/>
                      </a:ext>
                    </a:extLst>
                  </p:cNvPr>
                  <p:cNvSpPr/>
                  <p:nvPr/>
                </p:nvSpPr>
                <p:spPr>
                  <a:xfrm>
                    <a:off x="5765006" y="2501838"/>
                    <a:ext cx="585787" cy="45719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" name="Freeform: Shape 115">
                    <a:extLst>
                      <a:ext uri="{FF2B5EF4-FFF2-40B4-BE49-F238E27FC236}">
                        <a16:creationId xmlns:a16="http://schemas.microsoft.com/office/drawing/2014/main" id="{F90A0F66-6230-4B50-8D7D-6A5DF24FA276}"/>
                      </a:ext>
                    </a:extLst>
                  </p:cNvPr>
                  <p:cNvSpPr/>
                  <p:nvPr/>
                </p:nvSpPr>
                <p:spPr>
                  <a:xfrm>
                    <a:off x="5765005" y="2281236"/>
                    <a:ext cx="585788" cy="220602"/>
                  </a:xfrm>
                  <a:custGeom>
                    <a:avLst/>
                    <a:gdLst>
                      <a:gd name="connsiteX0" fmla="*/ 0 w 585788"/>
                      <a:gd name="connsiteY0" fmla="*/ 197741 h 220602"/>
                      <a:gd name="connsiteX1" fmla="*/ 0 w 585788"/>
                      <a:gd name="connsiteY1" fmla="*/ 197742 h 220602"/>
                      <a:gd name="connsiteX2" fmla="*/ 0 w 585788"/>
                      <a:gd name="connsiteY2" fmla="*/ 197742 h 220602"/>
                      <a:gd name="connsiteX3" fmla="*/ 146347 w 585788"/>
                      <a:gd name="connsiteY3" fmla="*/ 0 h 220602"/>
                      <a:gd name="connsiteX4" fmla="*/ 442616 w 585788"/>
                      <a:gd name="connsiteY4" fmla="*/ 0 h 220602"/>
                      <a:gd name="connsiteX5" fmla="*/ 505619 w 585788"/>
                      <a:gd name="connsiteY5" fmla="*/ 63003 h 220602"/>
                      <a:gd name="connsiteX6" fmla="*/ 505619 w 585788"/>
                      <a:gd name="connsiteY6" fmla="*/ 174882 h 220602"/>
                      <a:gd name="connsiteX7" fmla="*/ 562928 w 585788"/>
                      <a:gd name="connsiteY7" fmla="*/ 174882 h 220602"/>
                      <a:gd name="connsiteX8" fmla="*/ 585788 w 585788"/>
                      <a:gd name="connsiteY8" fmla="*/ 197742 h 220602"/>
                      <a:gd name="connsiteX9" fmla="*/ 585787 w 585788"/>
                      <a:gd name="connsiteY9" fmla="*/ 197742 h 220602"/>
                      <a:gd name="connsiteX10" fmla="*/ 562927 w 585788"/>
                      <a:gd name="connsiteY10" fmla="*/ 220602 h 220602"/>
                      <a:gd name="connsiteX11" fmla="*/ 22860 w 585788"/>
                      <a:gd name="connsiteY11" fmla="*/ 220601 h 220602"/>
                      <a:gd name="connsiteX12" fmla="*/ 6695 w 585788"/>
                      <a:gd name="connsiteY12" fmla="*/ 213905 h 220602"/>
                      <a:gd name="connsiteX13" fmla="*/ 0 w 585788"/>
                      <a:gd name="connsiteY13" fmla="*/ 197742 h 220602"/>
                      <a:gd name="connsiteX14" fmla="*/ 6695 w 585788"/>
                      <a:gd name="connsiteY14" fmla="*/ 181578 h 220602"/>
                      <a:gd name="connsiteX15" fmla="*/ 22860 w 585788"/>
                      <a:gd name="connsiteY15" fmla="*/ 174882 h 220602"/>
                      <a:gd name="connsiteX16" fmla="*/ 83344 w 585788"/>
                      <a:gd name="connsiteY16" fmla="*/ 174882 h 220602"/>
                      <a:gd name="connsiteX17" fmla="*/ 83344 w 585788"/>
                      <a:gd name="connsiteY17" fmla="*/ 63003 h 220602"/>
                      <a:gd name="connsiteX18" fmla="*/ 146347 w 585788"/>
                      <a:gd name="connsiteY18" fmla="*/ 0 h 220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85788" h="220602">
                        <a:moveTo>
                          <a:pt x="0" y="197741"/>
                        </a:moveTo>
                        <a:lnTo>
                          <a:pt x="0" y="197742"/>
                        </a:lnTo>
                        <a:lnTo>
                          <a:pt x="0" y="197742"/>
                        </a:lnTo>
                        <a:close/>
                        <a:moveTo>
                          <a:pt x="146347" y="0"/>
                        </a:moveTo>
                        <a:lnTo>
                          <a:pt x="442616" y="0"/>
                        </a:lnTo>
                        <a:cubicBezTo>
                          <a:pt x="477412" y="0"/>
                          <a:pt x="505619" y="28207"/>
                          <a:pt x="505619" y="63003"/>
                        </a:cubicBezTo>
                        <a:lnTo>
                          <a:pt x="505619" y="174882"/>
                        </a:lnTo>
                        <a:lnTo>
                          <a:pt x="562928" y="174882"/>
                        </a:lnTo>
                        <a:cubicBezTo>
                          <a:pt x="575553" y="174882"/>
                          <a:pt x="585788" y="185117"/>
                          <a:pt x="585788" y="197742"/>
                        </a:cubicBezTo>
                        <a:lnTo>
                          <a:pt x="585787" y="197742"/>
                        </a:lnTo>
                        <a:cubicBezTo>
                          <a:pt x="585787" y="210367"/>
                          <a:pt x="575552" y="220602"/>
                          <a:pt x="562927" y="220602"/>
                        </a:cubicBezTo>
                        <a:lnTo>
                          <a:pt x="22860" y="220601"/>
                        </a:lnTo>
                        <a:cubicBezTo>
                          <a:pt x="16547" y="220601"/>
                          <a:pt x="10832" y="218042"/>
                          <a:pt x="6695" y="213905"/>
                        </a:cubicBezTo>
                        <a:lnTo>
                          <a:pt x="0" y="197742"/>
                        </a:lnTo>
                        <a:lnTo>
                          <a:pt x="6695" y="181578"/>
                        </a:lnTo>
                        <a:cubicBezTo>
                          <a:pt x="10832" y="177441"/>
                          <a:pt x="16547" y="174882"/>
                          <a:pt x="22860" y="174882"/>
                        </a:cubicBezTo>
                        <a:lnTo>
                          <a:pt x="83344" y="174882"/>
                        </a:lnTo>
                        <a:lnTo>
                          <a:pt x="83344" y="63003"/>
                        </a:lnTo>
                        <a:cubicBezTo>
                          <a:pt x="83344" y="28207"/>
                          <a:pt x="111551" y="0"/>
                          <a:pt x="146347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E8AB781D-5A04-4EEE-95EB-D511B5E2DAEF}"/>
                    </a:ext>
                  </a:extLst>
                </p:cNvPr>
                <p:cNvGrpSpPr/>
                <p:nvPr/>
              </p:nvGrpSpPr>
              <p:grpSpPr>
                <a:xfrm>
                  <a:off x="1295524" y="2348516"/>
                  <a:ext cx="1668622" cy="2423260"/>
                  <a:chOff x="5223657" y="2281236"/>
                  <a:chExt cx="1668622" cy="2423260"/>
                </a:xfrm>
              </p:grpSpPr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A1E16BC4-33F4-4C0F-A898-6AE4AFE5F994}"/>
                      </a:ext>
                    </a:extLst>
                  </p:cNvPr>
                  <p:cNvSpPr/>
                  <p:nvPr/>
                </p:nvSpPr>
                <p:spPr>
                  <a:xfrm flipV="1">
                    <a:off x="5223657" y="2638234"/>
                    <a:ext cx="1668622" cy="2066262"/>
                  </a:xfrm>
                  <a:custGeom>
                    <a:avLst/>
                    <a:gdLst>
                      <a:gd name="connsiteX0" fmla="*/ 834311 w 1668622"/>
                      <a:gd name="connsiteY0" fmla="*/ 0 h 2066262"/>
                      <a:gd name="connsiteX1" fmla="*/ 1668622 w 1668622"/>
                      <a:gd name="connsiteY1" fmla="*/ 834311 h 2066262"/>
                      <a:gd name="connsiteX2" fmla="*/ 1300782 w 1668622"/>
                      <a:gd name="connsiteY2" fmla="*/ 1526135 h 2066262"/>
                      <a:gd name="connsiteX3" fmla="*/ 1297052 w 1668622"/>
                      <a:gd name="connsiteY3" fmla="*/ 1528160 h 2066262"/>
                      <a:gd name="connsiteX4" fmla="*/ 1297048 w 1668622"/>
                      <a:gd name="connsiteY4" fmla="*/ 1528161 h 2066262"/>
                      <a:gd name="connsiteX5" fmla="*/ 1232264 w 1668622"/>
                      <a:gd name="connsiteY5" fmla="*/ 1563325 h 2066262"/>
                      <a:gd name="connsiteX6" fmla="*/ 1232260 w 1668622"/>
                      <a:gd name="connsiteY6" fmla="*/ 1563328 h 2066262"/>
                      <a:gd name="connsiteX7" fmla="*/ 1232257 w 1668622"/>
                      <a:gd name="connsiteY7" fmla="*/ 1563330 h 2066262"/>
                      <a:gd name="connsiteX8" fmla="*/ 1210297 w 1668622"/>
                      <a:gd name="connsiteY8" fmla="*/ 1581447 h 2066262"/>
                      <a:gd name="connsiteX9" fmla="*/ 1161448 w 1668622"/>
                      <a:gd name="connsiteY9" fmla="*/ 1653900 h 2066262"/>
                      <a:gd name="connsiteX10" fmla="*/ 1153060 w 1668622"/>
                      <a:gd name="connsiteY10" fmla="*/ 1680923 h 2066262"/>
                      <a:gd name="connsiteX11" fmla="*/ 1148167 w 1668622"/>
                      <a:gd name="connsiteY11" fmla="*/ 1696686 h 2066262"/>
                      <a:gd name="connsiteX12" fmla="*/ 1143536 w 1668622"/>
                      <a:gd name="connsiteY12" fmla="*/ 1742624 h 2066262"/>
                      <a:gd name="connsiteX13" fmla="*/ 1143536 w 1668622"/>
                      <a:gd name="connsiteY13" fmla="*/ 1742625 h 2066262"/>
                      <a:gd name="connsiteX14" fmla="*/ 1148167 w 1668622"/>
                      <a:gd name="connsiteY14" fmla="*/ 1696687 h 2066262"/>
                      <a:gd name="connsiteX15" fmla="*/ 1153060 w 1668622"/>
                      <a:gd name="connsiteY15" fmla="*/ 1680924 h 2066262"/>
                      <a:gd name="connsiteX16" fmla="*/ 1153060 w 1668622"/>
                      <a:gd name="connsiteY16" fmla="*/ 1804326 h 2066262"/>
                      <a:gd name="connsiteX17" fmla="*/ 1153060 w 1668622"/>
                      <a:gd name="connsiteY17" fmla="*/ 1804327 h 2066262"/>
                      <a:gd name="connsiteX18" fmla="*/ 1153060 w 1668622"/>
                      <a:gd name="connsiteY18" fmla="*/ 1967200 h 2066262"/>
                      <a:gd name="connsiteX19" fmla="*/ 1053998 w 1668622"/>
                      <a:gd name="connsiteY19" fmla="*/ 2066262 h 2066262"/>
                      <a:gd name="connsiteX20" fmla="*/ 614624 w 1668622"/>
                      <a:gd name="connsiteY20" fmla="*/ 2066262 h 2066262"/>
                      <a:gd name="connsiteX21" fmla="*/ 515562 w 1668622"/>
                      <a:gd name="connsiteY21" fmla="*/ 1967200 h 2066262"/>
                      <a:gd name="connsiteX22" fmla="*/ 515562 w 1668622"/>
                      <a:gd name="connsiteY22" fmla="*/ 1804327 h 2066262"/>
                      <a:gd name="connsiteX23" fmla="*/ 515562 w 1668622"/>
                      <a:gd name="connsiteY23" fmla="*/ 1804326 h 2066262"/>
                      <a:gd name="connsiteX24" fmla="*/ 515562 w 1668622"/>
                      <a:gd name="connsiteY24" fmla="*/ 1680924 h 2066262"/>
                      <a:gd name="connsiteX25" fmla="*/ 520455 w 1668622"/>
                      <a:gd name="connsiteY25" fmla="*/ 1696687 h 2066262"/>
                      <a:gd name="connsiteX26" fmla="*/ 525086 w 1668622"/>
                      <a:gd name="connsiteY26" fmla="*/ 1742625 h 2066262"/>
                      <a:gd name="connsiteX27" fmla="*/ 525086 w 1668622"/>
                      <a:gd name="connsiteY27" fmla="*/ 1742624 h 2066262"/>
                      <a:gd name="connsiteX28" fmla="*/ 520455 w 1668622"/>
                      <a:gd name="connsiteY28" fmla="*/ 1696686 h 2066262"/>
                      <a:gd name="connsiteX29" fmla="*/ 515562 w 1668622"/>
                      <a:gd name="connsiteY29" fmla="*/ 1680923 h 2066262"/>
                      <a:gd name="connsiteX30" fmla="*/ 507174 w 1668622"/>
                      <a:gd name="connsiteY30" fmla="*/ 1653900 h 2066262"/>
                      <a:gd name="connsiteX31" fmla="*/ 458325 w 1668622"/>
                      <a:gd name="connsiteY31" fmla="*/ 1581447 h 2066262"/>
                      <a:gd name="connsiteX32" fmla="*/ 436365 w 1668622"/>
                      <a:gd name="connsiteY32" fmla="*/ 1563330 h 2066262"/>
                      <a:gd name="connsiteX33" fmla="*/ 436362 w 1668622"/>
                      <a:gd name="connsiteY33" fmla="*/ 1563328 h 2066262"/>
                      <a:gd name="connsiteX34" fmla="*/ 436358 w 1668622"/>
                      <a:gd name="connsiteY34" fmla="*/ 1563325 h 2066262"/>
                      <a:gd name="connsiteX35" fmla="*/ 371574 w 1668622"/>
                      <a:gd name="connsiteY35" fmla="*/ 1528161 h 2066262"/>
                      <a:gd name="connsiteX36" fmla="*/ 371570 w 1668622"/>
                      <a:gd name="connsiteY36" fmla="*/ 1528160 h 2066262"/>
                      <a:gd name="connsiteX37" fmla="*/ 367840 w 1668622"/>
                      <a:gd name="connsiteY37" fmla="*/ 1526135 h 2066262"/>
                      <a:gd name="connsiteX38" fmla="*/ 0 w 1668622"/>
                      <a:gd name="connsiteY38" fmla="*/ 834311 h 2066262"/>
                      <a:gd name="connsiteX39" fmla="*/ 834311 w 1668622"/>
                      <a:gd name="connsiteY39" fmla="*/ 0 h 20662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1668622" h="2066262">
                        <a:moveTo>
                          <a:pt x="834311" y="0"/>
                        </a:moveTo>
                        <a:cubicBezTo>
                          <a:pt x="1295088" y="0"/>
                          <a:pt x="1668622" y="373534"/>
                          <a:pt x="1668622" y="834311"/>
                        </a:cubicBezTo>
                        <a:cubicBezTo>
                          <a:pt x="1668622" y="1122297"/>
                          <a:pt x="1522711" y="1376203"/>
                          <a:pt x="1300782" y="1526135"/>
                        </a:cubicBezTo>
                        <a:lnTo>
                          <a:pt x="1297052" y="1528160"/>
                        </a:lnTo>
                        <a:lnTo>
                          <a:pt x="1297048" y="1528161"/>
                        </a:lnTo>
                        <a:lnTo>
                          <a:pt x="1232264" y="1563325"/>
                        </a:lnTo>
                        <a:lnTo>
                          <a:pt x="1232260" y="1563328"/>
                        </a:lnTo>
                        <a:lnTo>
                          <a:pt x="1232257" y="1563330"/>
                        </a:lnTo>
                        <a:lnTo>
                          <a:pt x="1210297" y="1581447"/>
                        </a:lnTo>
                        <a:cubicBezTo>
                          <a:pt x="1189673" y="1602072"/>
                          <a:pt x="1172983" y="1626630"/>
                          <a:pt x="1161448" y="1653900"/>
                        </a:cubicBezTo>
                        <a:lnTo>
                          <a:pt x="1153060" y="1680923"/>
                        </a:lnTo>
                        <a:lnTo>
                          <a:pt x="1148167" y="1696686"/>
                        </a:lnTo>
                        <a:cubicBezTo>
                          <a:pt x="1145131" y="1711525"/>
                          <a:pt x="1143536" y="1726888"/>
                          <a:pt x="1143536" y="1742624"/>
                        </a:cubicBezTo>
                        <a:lnTo>
                          <a:pt x="1143536" y="1742625"/>
                        </a:lnTo>
                        <a:lnTo>
                          <a:pt x="1148167" y="1696687"/>
                        </a:lnTo>
                        <a:lnTo>
                          <a:pt x="1153060" y="1680924"/>
                        </a:lnTo>
                        <a:lnTo>
                          <a:pt x="1153060" y="1804326"/>
                        </a:lnTo>
                        <a:lnTo>
                          <a:pt x="1153060" y="1804327"/>
                        </a:lnTo>
                        <a:lnTo>
                          <a:pt x="1153060" y="1967200"/>
                        </a:lnTo>
                        <a:cubicBezTo>
                          <a:pt x="1153060" y="2021910"/>
                          <a:pt x="1108708" y="2066262"/>
                          <a:pt x="1053998" y="2066262"/>
                        </a:cubicBezTo>
                        <a:lnTo>
                          <a:pt x="614624" y="2066262"/>
                        </a:lnTo>
                        <a:cubicBezTo>
                          <a:pt x="559914" y="2066262"/>
                          <a:pt x="515562" y="2021910"/>
                          <a:pt x="515562" y="1967200"/>
                        </a:cubicBezTo>
                        <a:lnTo>
                          <a:pt x="515562" y="1804327"/>
                        </a:lnTo>
                        <a:lnTo>
                          <a:pt x="515562" y="1804326"/>
                        </a:lnTo>
                        <a:lnTo>
                          <a:pt x="515562" y="1680924"/>
                        </a:lnTo>
                        <a:lnTo>
                          <a:pt x="520455" y="1696687"/>
                        </a:lnTo>
                        <a:lnTo>
                          <a:pt x="525086" y="1742625"/>
                        </a:lnTo>
                        <a:lnTo>
                          <a:pt x="525086" y="1742624"/>
                        </a:lnTo>
                        <a:cubicBezTo>
                          <a:pt x="525086" y="1726888"/>
                          <a:pt x="523492" y="1711525"/>
                          <a:pt x="520455" y="1696686"/>
                        </a:cubicBezTo>
                        <a:lnTo>
                          <a:pt x="515562" y="1680923"/>
                        </a:lnTo>
                        <a:lnTo>
                          <a:pt x="507174" y="1653900"/>
                        </a:lnTo>
                        <a:cubicBezTo>
                          <a:pt x="495640" y="1626630"/>
                          <a:pt x="478949" y="1602072"/>
                          <a:pt x="458325" y="1581447"/>
                        </a:cubicBezTo>
                        <a:lnTo>
                          <a:pt x="436365" y="1563330"/>
                        </a:lnTo>
                        <a:lnTo>
                          <a:pt x="436362" y="1563328"/>
                        </a:lnTo>
                        <a:lnTo>
                          <a:pt x="436358" y="1563325"/>
                        </a:lnTo>
                        <a:lnTo>
                          <a:pt x="371574" y="1528161"/>
                        </a:lnTo>
                        <a:lnTo>
                          <a:pt x="371570" y="1528160"/>
                        </a:lnTo>
                        <a:lnTo>
                          <a:pt x="367840" y="1526135"/>
                        </a:lnTo>
                        <a:cubicBezTo>
                          <a:pt x="145912" y="1376203"/>
                          <a:pt x="0" y="1122297"/>
                          <a:pt x="0" y="834311"/>
                        </a:cubicBezTo>
                        <a:cubicBezTo>
                          <a:pt x="0" y="373534"/>
                          <a:pt x="373534" y="0"/>
                          <a:pt x="834311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5000">
                        <a:srgbClr val="C00000"/>
                      </a:gs>
                      <a:gs pos="100000">
                        <a:schemeClr val="bg2">
                          <a:lumMod val="50000"/>
                        </a:schemeClr>
                      </a:gs>
                    </a:gsLst>
                    <a:lin ang="5400000" scaled="0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" name="Rectangle: Rounded Corners 10">
                    <a:extLst>
                      <a:ext uri="{FF2B5EF4-FFF2-40B4-BE49-F238E27FC236}">
                        <a16:creationId xmlns:a16="http://schemas.microsoft.com/office/drawing/2014/main" id="{F0D7A067-FC89-4B3D-9E4E-2D0973123C5B}"/>
                      </a:ext>
                    </a:extLst>
                  </p:cNvPr>
                  <p:cNvSpPr/>
                  <p:nvPr/>
                </p:nvSpPr>
                <p:spPr>
                  <a:xfrm>
                    <a:off x="5765006" y="2592515"/>
                    <a:ext cx="585787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" name="Rectangle: Rounded Corners 94">
                    <a:extLst>
                      <a:ext uri="{FF2B5EF4-FFF2-40B4-BE49-F238E27FC236}">
                        <a16:creationId xmlns:a16="http://schemas.microsoft.com/office/drawing/2014/main" id="{D42F895D-C938-423B-BE31-928C615395CA}"/>
                      </a:ext>
                    </a:extLst>
                  </p:cNvPr>
                  <p:cNvSpPr/>
                  <p:nvPr/>
                </p:nvSpPr>
                <p:spPr>
                  <a:xfrm>
                    <a:off x="5765006" y="2546796"/>
                    <a:ext cx="585787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Rectangle: Rounded Corners 95">
                    <a:extLst>
                      <a:ext uri="{FF2B5EF4-FFF2-40B4-BE49-F238E27FC236}">
                        <a16:creationId xmlns:a16="http://schemas.microsoft.com/office/drawing/2014/main" id="{CEF2DA65-AB15-40F7-8D3B-0FD0E3FCA799}"/>
                      </a:ext>
                    </a:extLst>
                  </p:cNvPr>
                  <p:cNvSpPr/>
                  <p:nvPr/>
                </p:nvSpPr>
                <p:spPr>
                  <a:xfrm>
                    <a:off x="5765006" y="2501838"/>
                    <a:ext cx="585787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C2768291-A3B5-44F0-842D-DC4E9DC561F2}"/>
                      </a:ext>
                    </a:extLst>
                  </p:cNvPr>
                  <p:cNvSpPr/>
                  <p:nvPr/>
                </p:nvSpPr>
                <p:spPr>
                  <a:xfrm>
                    <a:off x="5765005" y="2281236"/>
                    <a:ext cx="585788" cy="220602"/>
                  </a:xfrm>
                  <a:custGeom>
                    <a:avLst/>
                    <a:gdLst>
                      <a:gd name="connsiteX0" fmla="*/ 0 w 585788"/>
                      <a:gd name="connsiteY0" fmla="*/ 197741 h 220602"/>
                      <a:gd name="connsiteX1" fmla="*/ 0 w 585788"/>
                      <a:gd name="connsiteY1" fmla="*/ 197742 h 220602"/>
                      <a:gd name="connsiteX2" fmla="*/ 0 w 585788"/>
                      <a:gd name="connsiteY2" fmla="*/ 197742 h 220602"/>
                      <a:gd name="connsiteX3" fmla="*/ 146347 w 585788"/>
                      <a:gd name="connsiteY3" fmla="*/ 0 h 220602"/>
                      <a:gd name="connsiteX4" fmla="*/ 442616 w 585788"/>
                      <a:gd name="connsiteY4" fmla="*/ 0 h 220602"/>
                      <a:gd name="connsiteX5" fmla="*/ 505619 w 585788"/>
                      <a:gd name="connsiteY5" fmla="*/ 63003 h 220602"/>
                      <a:gd name="connsiteX6" fmla="*/ 505619 w 585788"/>
                      <a:gd name="connsiteY6" fmla="*/ 174882 h 220602"/>
                      <a:gd name="connsiteX7" fmla="*/ 562928 w 585788"/>
                      <a:gd name="connsiteY7" fmla="*/ 174882 h 220602"/>
                      <a:gd name="connsiteX8" fmla="*/ 585788 w 585788"/>
                      <a:gd name="connsiteY8" fmla="*/ 197742 h 220602"/>
                      <a:gd name="connsiteX9" fmla="*/ 585787 w 585788"/>
                      <a:gd name="connsiteY9" fmla="*/ 197742 h 220602"/>
                      <a:gd name="connsiteX10" fmla="*/ 562927 w 585788"/>
                      <a:gd name="connsiteY10" fmla="*/ 220602 h 220602"/>
                      <a:gd name="connsiteX11" fmla="*/ 22860 w 585788"/>
                      <a:gd name="connsiteY11" fmla="*/ 220601 h 220602"/>
                      <a:gd name="connsiteX12" fmla="*/ 6695 w 585788"/>
                      <a:gd name="connsiteY12" fmla="*/ 213905 h 220602"/>
                      <a:gd name="connsiteX13" fmla="*/ 0 w 585788"/>
                      <a:gd name="connsiteY13" fmla="*/ 197742 h 220602"/>
                      <a:gd name="connsiteX14" fmla="*/ 6695 w 585788"/>
                      <a:gd name="connsiteY14" fmla="*/ 181578 h 220602"/>
                      <a:gd name="connsiteX15" fmla="*/ 22860 w 585788"/>
                      <a:gd name="connsiteY15" fmla="*/ 174882 h 220602"/>
                      <a:gd name="connsiteX16" fmla="*/ 83344 w 585788"/>
                      <a:gd name="connsiteY16" fmla="*/ 174882 h 220602"/>
                      <a:gd name="connsiteX17" fmla="*/ 83344 w 585788"/>
                      <a:gd name="connsiteY17" fmla="*/ 63003 h 220602"/>
                      <a:gd name="connsiteX18" fmla="*/ 146347 w 585788"/>
                      <a:gd name="connsiteY18" fmla="*/ 0 h 220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85788" h="220602">
                        <a:moveTo>
                          <a:pt x="0" y="197741"/>
                        </a:moveTo>
                        <a:lnTo>
                          <a:pt x="0" y="197742"/>
                        </a:lnTo>
                        <a:lnTo>
                          <a:pt x="0" y="197742"/>
                        </a:lnTo>
                        <a:close/>
                        <a:moveTo>
                          <a:pt x="146347" y="0"/>
                        </a:moveTo>
                        <a:lnTo>
                          <a:pt x="442616" y="0"/>
                        </a:lnTo>
                        <a:cubicBezTo>
                          <a:pt x="477412" y="0"/>
                          <a:pt x="505619" y="28207"/>
                          <a:pt x="505619" y="63003"/>
                        </a:cubicBezTo>
                        <a:lnTo>
                          <a:pt x="505619" y="174882"/>
                        </a:lnTo>
                        <a:lnTo>
                          <a:pt x="562928" y="174882"/>
                        </a:lnTo>
                        <a:cubicBezTo>
                          <a:pt x="575553" y="174882"/>
                          <a:pt x="585788" y="185117"/>
                          <a:pt x="585788" y="197742"/>
                        </a:cubicBezTo>
                        <a:lnTo>
                          <a:pt x="585787" y="197742"/>
                        </a:lnTo>
                        <a:cubicBezTo>
                          <a:pt x="585787" y="210367"/>
                          <a:pt x="575552" y="220602"/>
                          <a:pt x="562927" y="220602"/>
                        </a:cubicBezTo>
                        <a:lnTo>
                          <a:pt x="22860" y="220601"/>
                        </a:lnTo>
                        <a:cubicBezTo>
                          <a:pt x="16547" y="220601"/>
                          <a:pt x="10832" y="218042"/>
                          <a:pt x="6695" y="213905"/>
                        </a:cubicBezTo>
                        <a:lnTo>
                          <a:pt x="0" y="197742"/>
                        </a:lnTo>
                        <a:lnTo>
                          <a:pt x="6695" y="181578"/>
                        </a:lnTo>
                        <a:cubicBezTo>
                          <a:pt x="10832" y="177441"/>
                          <a:pt x="16547" y="174882"/>
                          <a:pt x="22860" y="174882"/>
                        </a:cubicBezTo>
                        <a:lnTo>
                          <a:pt x="83344" y="174882"/>
                        </a:lnTo>
                        <a:lnTo>
                          <a:pt x="83344" y="63003"/>
                        </a:lnTo>
                        <a:cubicBezTo>
                          <a:pt x="83344" y="28207"/>
                          <a:pt x="111551" y="0"/>
                          <a:pt x="146347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653DAD7B-2AD6-4022-9427-4ACFE21E38CD}"/>
                    </a:ext>
                  </a:extLst>
                </p:cNvPr>
                <p:cNvSpPr/>
                <p:nvPr/>
              </p:nvSpPr>
              <p:spPr>
                <a:xfrm>
                  <a:off x="1969476" y="2076970"/>
                  <a:ext cx="315994" cy="220602"/>
                </a:xfrm>
                <a:custGeom>
                  <a:avLst/>
                  <a:gdLst>
                    <a:gd name="connsiteX0" fmla="*/ 61154 w 316370"/>
                    <a:gd name="connsiteY0" fmla="*/ 0 h 214521"/>
                    <a:gd name="connsiteX1" fmla="*/ 255216 w 316370"/>
                    <a:gd name="connsiteY1" fmla="*/ 0 h 214521"/>
                    <a:gd name="connsiteX2" fmla="*/ 316370 w 316370"/>
                    <a:gd name="connsiteY2" fmla="*/ 61154 h 214521"/>
                    <a:gd name="connsiteX3" fmla="*/ 316370 w 316370"/>
                    <a:gd name="connsiteY3" fmla="*/ 214521 h 214521"/>
                    <a:gd name="connsiteX4" fmla="*/ 270691 w 316370"/>
                    <a:gd name="connsiteY4" fmla="*/ 214521 h 214521"/>
                    <a:gd name="connsiteX5" fmla="*/ 270691 w 316370"/>
                    <a:gd name="connsiteY5" fmla="*/ 106555 h 214521"/>
                    <a:gd name="connsiteX6" fmla="*/ 227197 w 316370"/>
                    <a:gd name="connsiteY6" fmla="*/ 63061 h 214521"/>
                    <a:gd name="connsiteX7" fmla="*/ 89173 w 316370"/>
                    <a:gd name="connsiteY7" fmla="*/ 63061 h 214521"/>
                    <a:gd name="connsiteX8" fmla="*/ 45679 w 316370"/>
                    <a:gd name="connsiteY8" fmla="*/ 106555 h 214521"/>
                    <a:gd name="connsiteX9" fmla="*/ 45679 w 316370"/>
                    <a:gd name="connsiteY9" fmla="*/ 214521 h 214521"/>
                    <a:gd name="connsiteX10" fmla="*/ 0 w 316370"/>
                    <a:gd name="connsiteY10" fmla="*/ 214521 h 214521"/>
                    <a:gd name="connsiteX11" fmla="*/ 0 w 316370"/>
                    <a:gd name="connsiteY11" fmla="*/ 61154 h 214521"/>
                    <a:gd name="connsiteX12" fmla="*/ 61154 w 316370"/>
                    <a:gd name="connsiteY12" fmla="*/ 0 h 214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6370" h="214521">
                      <a:moveTo>
                        <a:pt x="61154" y="0"/>
                      </a:moveTo>
                      <a:lnTo>
                        <a:pt x="255216" y="0"/>
                      </a:lnTo>
                      <a:cubicBezTo>
                        <a:pt x="288990" y="0"/>
                        <a:pt x="316370" y="27380"/>
                        <a:pt x="316370" y="61154"/>
                      </a:cubicBezTo>
                      <a:lnTo>
                        <a:pt x="316370" y="214521"/>
                      </a:lnTo>
                      <a:lnTo>
                        <a:pt x="270691" y="214521"/>
                      </a:lnTo>
                      <a:lnTo>
                        <a:pt x="270691" y="106555"/>
                      </a:lnTo>
                      <a:cubicBezTo>
                        <a:pt x="270691" y="82534"/>
                        <a:pt x="251218" y="63061"/>
                        <a:pt x="227197" y="63061"/>
                      </a:cubicBezTo>
                      <a:lnTo>
                        <a:pt x="89173" y="63061"/>
                      </a:lnTo>
                      <a:cubicBezTo>
                        <a:pt x="65152" y="63061"/>
                        <a:pt x="45679" y="82534"/>
                        <a:pt x="45679" y="106555"/>
                      </a:cubicBezTo>
                      <a:lnTo>
                        <a:pt x="45679" y="214521"/>
                      </a:lnTo>
                      <a:lnTo>
                        <a:pt x="0" y="214521"/>
                      </a:lnTo>
                      <a:lnTo>
                        <a:pt x="0" y="61154"/>
                      </a:lnTo>
                      <a:cubicBezTo>
                        <a:pt x="0" y="27380"/>
                        <a:pt x="27380" y="0"/>
                        <a:pt x="6115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72C44A0-271A-4CDD-A6FA-6F73D6EB9B70}"/>
                  </a:ext>
                </a:extLst>
              </p:cNvPr>
              <p:cNvSpPr/>
              <p:nvPr/>
            </p:nvSpPr>
            <p:spPr>
              <a:xfrm rot="21052179">
                <a:off x="1241618" y="2051834"/>
                <a:ext cx="192102" cy="914419"/>
              </a:xfrm>
              <a:custGeom>
                <a:avLst/>
                <a:gdLst>
                  <a:gd name="connsiteX0" fmla="*/ 77608 w 192102"/>
                  <a:gd name="connsiteY0" fmla="*/ 712393 h 914419"/>
                  <a:gd name="connsiteX1" fmla="*/ 52858 w 192102"/>
                  <a:gd name="connsiteY1" fmla="*/ 866392 h 914419"/>
                  <a:gd name="connsiteX2" fmla="*/ 92680 w 192102"/>
                  <a:gd name="connsiteY2" fmla="*/ 843084 h 914419"/>
                  <a:gd name="connsiteX3" fmla="*/ 115075 w 192102"/>
                  <a:gd name="connsiteY3" fmla="*/ 797403 h 914419"/>
                  <a:gd name="connsiteX4" fmla="*/ 108122 w 192102"/>
                  <a:gd name="connsiteY4" fmla="*/ 747005 h 914419"/>
                  <a:gd name="connsiteX5" fmla="*/ 192102 w 192102"/>
                  <a:gd name="connsiteY5" fmla="*/ 0 h 914419"/>
                  <a:gd name="connsiteX6" fmla="*/ 83944 w 192102"/>
                  <a:gd name="connsiteY6" fmla="*/ 672968 h 914419"/>
                  <a:gd name="connsiteX7" fmla="*/ 110061 w 192102"/>
                  <a:gd name="connsiteY7" fmla="*/ 688392 h 914419"/>
                  <a:gd name="connsiteX8" fmla="*/ 152491 w 192102"/>
                  <a:gd name="connsiteY8" fmla="*/ 803416 h 914419"/>
                  <a:gd name="connsiteX9" fmla="*/ 76156 w 192102"/>
                  <a:gd name="connsiteY9" fmla="*/ 899353 h 914419"/>
                  <a:gd name="connsiteX10" fmla="*/ 46521 w 192102"/>
                  <a:gd name="connsiteY10" fmla="*/ 905817 h 914419"/>
                  <a:gd name="connsiteX11" fmla="*/ 45139 w 192102"/>
                  <a:gd name="connsiteY11" fmla="*/ 914419 h 914419"/>
                  <a:gd name="connsiteX12" fmla="*/ 0 w 192102"/>
                  <a:gd name="connsiteY12" fmla="*/ 907164 h 914419"/>
                  <a:gd name="connsiteX13" fmla="*/ 145797 w 192102"/>
                  <a:gd name="connsiteY13" fmla="*/ 0 h 91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92102" h="914419">
                    <a:moveTo>
                      <a:pt x="77608" y="712393"/>
                    </a:moveTo>
                    <a:lnTo>
                      <a:pt x="52858" y="866392"/>
                    </a:lnTo>
                    <a:lnTo>
                      <a:pt x="92680" y="843084"/>
                    </a:lnTo>
                    <a:cubicBezTo>
                      <a:pt x="104149" y="830860"/>
                      <a:pt x="112215" y="815198"/>
                      <a:pt x="115075" y="797403"/>
                    </a:cubicBezTo>
                    <a:cubicBezTo>
                      <a:pt x="117935" y="779608"/>
                      <a:pt x="115182" y="762207"/>
                      <a:pt x="108122" y="747005"/>
                    </a:cubicBezTo>
                    <a:close/>
                    <a:moveTo>
                      <a:pt x="192102" y="0"/>
                    </a:moveTo>
                    <a:lnTo>
                      <a:pt x="83944" y="672968"/>
                    </a:lnTo>
                    <a:lnTo>
                      <a:pt x="110061" y="688392"/>
                    </a:lnTo>
                    <a:cubicBezTo>
                      <a:pt x="142185" y="715745"/>
                      <a:pt x="159675" y="758715"/>
                      <a:pt x="152491" y="803416"/>
                    </a:cubicBezTo>
                    <a:cubicBezTo>
                      <a:pt x="145306" y="848118"/>
                      <a:pt x="115233" y="883443"/>
                      <a:pt x="76156" y="899353"/>
                    </a:cubicBezTo>
                    <a:lnTo>
                      <a:pt x="46521" y="905817"/>
                    </a:lnTo>
                    <a:lnTo>
                      <a:pt x="45139" y="914419"/>
                    </a:lnTo>
                    <a:lnTo>
                      <a:pt x="0" y="907164"/>
                    </a:lnTo>
                    <a:lnTo>
                      <a:pt x="145797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E7ED1A-9C9F-4AA1-8F4F-CBB7F9668657}"/>
                </a:ext>
              </a:extLst>
            </p:cNvPr>
            <p:cNvSpPr txBox="1"/>
            <p:nvPr/>
          </p:nvSpPr>
          <p:spPr>
            <a:xfrm>
              <a:off x="1113675" y="3562761"/>
              <a:ext cx="3949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latin typeface="Bernard MT Condensed" panose="02050806060905020404" pitchFamily="18" charset="0"/>
                  <a:cs typeface="Helvetica" panose="020B0604020202020204" pitchFamily="34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CBFE2E-985E-47FE-BD6E-8CBC6A910FB7}"/>
                </a:ext>
              </a:extLst>
            </p:cNvPr>
            <p:cNvSpPr txBox="1"/>
            <p:nvPr/>
          </p:nvSpPr>
          <p:spPr>
            <a:xfrm>
              <a:off x="662934" y="4686360"/>
              <a:ext cx="14739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ernard MT Condensed" panose="02050806060905020404" pitchFamily="18" charset="0"/>
                </a:rPr>
                <a:t>OH has more locations than KY and TN combined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1A805B7-8271-49AE-9394-48D6CD51BA00}"/>
              </a:ext>
            </a:extLst>
          </p:cNvPr>
          <p:cNvGrpSpPr/>
          <p:nvPr/>
        </p:nvGrpSpPr>
        <p:grpSpPr>
          <a:xfrm>
            <a:off x="3891064" y="1409082"/>
            <a:ext cx="2542032" cy="4501838"/>
            <a:chOff x="3891064" y="1409082"/>
            <a:chExt cx="2542032" cy="4501838"/>
          </a:xfrm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062B9C75-57FA-4A4E-B1E1-B9FB4C9E88ED}"/>
                </a:ext>
              </a:extLst>
            </p:cNvPr>
            <p:cNvSpPr/>
            <p:nvPr/>
          </p:nvSpPr>
          <p:spPr>
            <a:xfrm>
              <a:off x="5050152" y="2028628"/>
              <a:ext cx="109728" cy="246888"/>
            </a:xfrm>
            <a:custGeom>
              <a:avLst/>
              <a:gdLst>
                <a:gd name="connsiteX0" fmla="*/ 190499 w 190499"/>
                <a:gd name="connsiteY0" fmla="*/ 0 h 453800"/>
                <a:gd name="connsiteX1" fmla="*/ 190499 w 190499"/>
                <a:gd name="connsiteY1" fmla="*/ 74162 h 453800"/>
                <a:gd name="connsiteX2" fmla="*/ 168347 w 190499"/>
                <a:gd name="connsiteY2" fmla="*/ 78634 h 453800"/>
                <a:gd name="connsiteX3" fmla="*/ 70070 w 190499"/>
                <a:gd name="connsiteY3" fmla="*/ 226900 h 453800"/>
                <a:gd name="connsiteX4" fmla="*/ 168347 w 190499"/>
                <a:gd name="connsiteY4" fmla="*/ 375166 h 453800"/>
                <a:gd name="connsiteX5" fmla="*/ 190499 w 190499"/>
                <a:gd name="connsiteY5" fmla="*/ 379638 h 453800"/>
                <a:gd name="connsiteX6" fmla="*/ 190499 w 190499"/>
                <a:gd name="connsiteY6" fmla="*/ 453800 h 453800"/>
                <a:gd name="connsiteX7" fmla="*/ 184430 w 190499"/>
                <a:gd name="connsiteY7" fmla="*/ 453188 h 453800"/>
                <a:gd name="connsiteX8" fmla="*/ 0 w 190499"/>
                <a:gd name="connsiteY8" fmla="*/ 226900 h 453800"/>
                <a:gd name="connsiteX9" fmla="*/ 184430 w 190499"/>
                <a:gd name="connsiteY9" fmla="*/ 612 h 453800"/>
                <a:gd name="connsiteX10" fmla="*/ 190499 w 190499"/>
                <a:gd name="connsiteY10" fmla="*/ 0 h 45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499" h="453800">
                  <a:moveTo>
                    <a:pt x="190499" y="0"/>
                  </a:moveTo>
                  <a:lnTo>
                    <a:pt x="190499" y="74162"/>
                  </a:lnTo>
                  <a:lnTo>
                    <a:pt x="168347" y="78634"/>
                  </a:lnTo>
                  <a:cubicBezTo>
                    <a:pt x="110594" y="103062"/>
                    <a:pt x="70070" y="160248"/>
                    <a:pt x="70070" y="226900"/>
                  </a:cubicBezTo>
                  <a:cubicBezTo>
                    <a:pt x="70070" y="293552"/>
                    <a:pt x="110594" y="350739"/>
                    <a:pt x="168347" y="375166"/>
                  </a:cubicBezTo>
                  <a:lnTo>
                    <a:pt x="190499" y="379638"/>
                  </a:lnTo>
                  <a:lnTo>
                    <a:pt x="190499" y="453800"/>
                  </a:lnTo>
                  <a:lnTo>
                    <a:pt x="184430" y="453188"/>
                  </a:lnTo>
                  <a:cubicBezTo>
                    <a:pt x="79176" y="431650"/>
                    <a:pt x="0" y="338521"/>
                    <a:pt x="0" y="226900"/>
                  </a:cubicBezTo>
                  <a:cubicBezTo>
                    <a:pt x="0" y="115279"/>
                    <a:pt x="79176" y="22150"/>
                    <a:pt x="184430" y="612"/>
                  </a:cubicBezTo>
                  <a:lnTo>
                    <a:pt x="19049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D0C788C-F5B7-485E-863F-52ADD463B765}"/>
                </a:ext>
              </a:extLst>
            </p:cNvPr>
            <p:cNvGrpSpPr/>
            <p:nvPr/>
          </p:nvGrpSpPr>
          <p:grpSpPr>
            <a:xfrm>
              <a:off x="3891064" y="2088728"/>
              <a:ext cx="2542032" cy="3822192"/>
              <a:chOff x="4381354" y="2654041"/>
              <a:chExt cx="1888814" cy="2836619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72936DC3-A746-4347-BE77-373CD4004981}"/>
                  </a:ext>
                </a:extLst>
              </p:cNvPr>
              <p:cNvGrpSpPr/>
              <p:nvPr/>
            </p:nvGrpSpPr>
            <p:grpSpPr>
              <a:xfrm>
                <a:off x="4381354" y="2868876"/>
                <a:ext cx="1888814" cy="2621784"/>
                <a:chOff x="5223657" y="2281236"/>
                <a:chExt cx="1668622" cy="2423260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/>
                </a:outerShdw>
              </a:effectLst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53DA68EE-7275-4B72-9EB8-7485596B697A}"/>
                    </a:ext>
                  </a:extLst>
                </p:cNvPr>
                <p:cNvSpPr/>
                <p:nvPr/>
              </p:nvSpPr>
              <p:spPr>
                <a:xfrm flipV="1">
                  <a:off x="5223657" y="2638234"/>
                  <a:ext cx="1668622" cy="2066262"/>
                </a:xfrm>
                <a:custGeom>
                  <a:avLst/>
                  <a:gdLst>
                    <a:gd name="connsiteX0" fmla="*/ 834311 w 1668622"/>
                    <a:gd name="connsiteY0" fmla="*/ 0 h 2066262"/>
                    <a:gd name="connsiteX1" fmla="*/ 1668622 w 1668622"/>
                    <a:gd name="connsiteY1" fmla="*/ 834311 h 2066262"/>
                    <a:gd name="connsiteX2" fmla="*/ 1300782 w 1668622"/>
                    <a:gd name="connsiteY2" fmla="*/ 1526135 h 2066262"/>
                    <a:gd name="connsiteX3" fmla="*/ 1297052 w 1668622"/>
                    <a:gd name="connsiteY3" fmla="*/ 1528160 h 2066262"/>
                    <a:gd name="connsiteX4" fmla="*/ 1297048 w 1668622"/>
                    <a:gd name="connsiteY4" fmla="*/ 1528161 h 2066262"/>
                    <a:gd name="connsiteX5" fmla="*/ 1232264 w 1668622"/>
                    <a:gd name="connsiteY5" fmla="*/ 1563325 h 2066262"/>
                    <a:gd name="connsiteX6" fmla="*/ 1232260 w 1668622"/>
                    <a:gd name="connsiteY6" fmla="*/ 1563328 h 2066262"/>
                    <a:gd name="connsiteX7" fmla="*/ 1232257 w 1668622"/>
                    <a:gd name="connsiteY7" fmla="*/ 1563330 h 2066262"/>
                    <a:gd name="connsiteX8" fmla="*/ 1210297 w 1668622"/>
                    <a:gd name="connsiteY8" fmla="*/ 1581447 h 2066262"/>
                    <a:gd name="connsiteX9" fmla="*/ 1161448 w 1668622"/>
                    <a:gd name="connsiteY9" fmla="*/ 1653900 h 2066262"/>
                    <a:gd name="connsiteX10" fmla="*/ 1153060 w 1668622"/>
                    <a:gd name="connsiteY10" fmla="*/ 1680923 h 2066262"/>
                    <a:gd name="connsiteX11" fmla="*/ 1148167 w 1668622"/>
                    <a:gd name="connsiteY11" fmla="*/ 1696686 h 2066262"/>
                    <a:gd name="connsiteX12" fmla="*/ 1143536 w 1668622"/>
                    <a:gd name="connsiteY12" fmla="*/ 1742624 h 2066262"/>
                    <a:gd name="connsiteX13" fmla="*/ 1143536 w 1668622"/>
                    <a:gd name="connsiteY13" fmla="*/ 1742625 h 2066262"/>
                    <a:gd name="connsiteX14" fmla="*/ 1148167 w 1668622"/>
                    <a:gd name="connsiteY14" fmla="*/ 1696687 h 2066262"/>
                    <a:gd name="connsiteX15" fmla="*/ 1153060 w 1668622"/>
                    <a:gd name="connsiteY15" fmla="*/ 1680924 h 2066262"/>
                    <a:gd name="connsiteX16" fmla="*/ 1153060 w 1668622"/>
                    <a:gd name="connsiteY16" fmla="*/ 1804326 h 2066262"/>
                    <a:gd name="connsiteX17" fmla="*/ 1153060 w 1668622"/>
                    <a:gd name="connsiteY17" fmla="*/ 1804327 h 2066262"/>
                    <a:gd name="connsiteX18" fmla="*/ 1153060 w 1668622"/>
                    <a:gd name="connsiteY18" fmla="*/ 1967200 h 2066262"/>
                    <a:gd name="connsiteX19" fmla="*/ 1053998 w 1668622"/>
                    <a:gd name="connsiteY19" fmla="*/ 2066262 h 2066262"/>
                    <a:gd name="connsiteX20" fmla="*/ 614624 w 1668622"/>
                    <a:gd name="connsiteY20" fmla="*/ 2066262 h 2066262"/>
                    <a:gd name="connsiteX21" fmla="*/ 515562 w 1668622"/>
                    <a:gd name="connsiteY21" fmla="*/ 1967200 h 2066262"/>
                    <a:gd name="connsiteX22" fmla="*/ 515562 w 1668622"/>
                    <a:gd name="connsiteY22" fmla="*/ 1804327 h 2066262"/>
                    <a:gd name="connsiteX23" fmla="*/ 515562 w 1668622"/>
                    <a:gd name="connsiteY23" fmla="*/ 1804326 h 2066262"/>
                    <a:gd name="connsiteX24" fmla="*/ 515562 w 1668622"/>
                    <a:gd name="connsiteY24" fmla="*/ 1680924 h 2066262"/>
                    <a:gd name="connsiteX25" fmla="*/ 520455 w 1668622"/>
                    <a:gd name="connsiteY25" fmla="*/ 1696687 h 2066262"/>
                    <a:gd name="connsiteX26" fmla="*/ 525086 w 1668622"/>
                    <a:gd name="connsiteY26" fmla="*/ 1742625 h 2066262"/>
                    <a:gd name="connsiteX27" fmla="*/ 525086 w 1668622"/>
                    <a:gd name="connsiteY27" fmla="*/ 1742624 h 2066262"/>
                    <a:gd name="connsiteX28" fmla="*/ 520455 w 1668622"/>
                    <a:gd name="connsiteY28" fmla="*/ 1696686 h 2066262"/>
                    <a:gd name="connsiteX29" fmla="*/ 515562 w 1668622"/>
                    <a:gd name="connsiteY29" fmla="*/ 1680923 h 2066262"/>
                    <a:gd name="connsiteX30" fmla="*/ 507174 w 1668622"/>
                    <a:gd name="connsiteY30" fmla="*/ 1653900 h 2066262"/>
                    <a:gd name="connsiteX31" fmla="*/ 458325 w 1668622"/>
                    <a:gd name="connsiteY31" fmla="*/ 1581447 h 2066262"/>
                    <a:gd name="connsiteX32" fmla="*/ 436365 w 1668622"/>
                    <a:gd name="connsiteY32" fmla="*/ 1563330 h 2066262"/>
                    <a:gd name="connsiteX33" fmla="*/ 436362 w 1668622"/>
                    <a:gd name="connsiteY33" fmla="*/ 1563328 h 2066262"/>
                    <a:gd name="connsiteX34" fmla="*/ 436358 w 1668622"/>
                    <a:gd name="connsiteY34" fmla="*/ 1563325 h 2066262"/>
                    <a:gd name="connsiteX35" fmla="*/ 371574 w 1668622"/>
                    <a:gd name="connsiteY35" fmla="*/ 1528161 h 2066262"/>
                    <a:gd name="connsiteX36" fmla="*/ 371570 w 1668622"/>
                    <a:gd name="connsiteY36" fmla="*/ 1528160 h 2066262"/>
                    <a:gd name="connsiteX37" fmla="*/ 367840 w 1668622"/>
                    <a:gd name="connsiteY37" fmla="*/ 1526135 h 2066262"/>
                    <a:gd name="connsiteX38" fmla="*/ 0 w 1668622"/>
                    <a:gd name="connsiteY38" fmla="*/ 834311 h 2066262"/>
                    <a:gd name="connsiteX39" fmla="*/ 834311 w 1668622"/>
                    <a:gd name="connsiteY39" fmla="*/ 0 h 2066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1668622" h="2066262">
                      <a:moveTo>
                        <a:pt x="834311" y="0"/>
                      </a:moveTo>
                      <a:cubicBezTo>
                        <a:pt x="1295088" y="0"/>
                        <a:pt x="1668622" y="373534"/>
                        <a:pt x="1668622" y="834311"/>
                      </a:cubicBezTo>
                      <a:cubicBezTo>
                        <a:pt x="1668622" y="1122297"/>
                        <a:pt x="1522711" y="1376203"/>
                        <a:pt x="1300782" y="1526135"/>
                      </a:cubicBezTo>
                      <a:lnTo>
                        <a:pt x="1297052" y="1528160"/>
                      </a:lnTo>
                      <a:lnTo>
                        <a:pt x="1297048" y="1528161"/>
                      </a:lnTo>
                      <a:lnTo>
                        <a:pt x="1232264" y="1563325"/>
                      </a:lnTo>
                      <a:lnTo>
                        <a:pt x="1232260" y="1563328"/>
                      </a:lnTo>
                      <a:lnTo>
                        <a:pt x="1232257" y="1563330"/>
                      </a:lnTo>
                      <a:lnTo>
                        <a:pt x="1210297" y="1581447"/>
                      </a:lnTo>
                      <a:cubicBezTo>
                        <a:pt x="1189673" y="1602072"/>
                        <a:pt x="1172983" y="1626630"/>
                        <a:pt x="1161448" y="1653900"/>
                      </a:cubicBezTo>
                      <a:lnTo>
                        <a:pt x="1153060" y="1680923"/>
                      </a:lnTo>
                      <a:lnTo>
                        <a:pt x="1148167" y="1696686"/>
                      </a:lnTo>
                      <a:cubicBezTo>
                        <a:pt x="1145131" y="1711525"/>
                        <a:pt x="1143536" y="1726888"/>
                        <a:pt x="1143536" y="1742624"/>
                      </a:cubicBezTo>
                      <a:lnTo>
                        <a:pt x="1143536" y="1742625"/>
                      </a:lnTo>
                      <a:lnTo>
                        <a:pt x="1148167" y="1696687"/>
                      </a:lnTo>
                      <a:lnTo>
                        <a:pt x="1153060" y="1680924"/>
                      </a:lnTo>
                      <a:lnTo>
                        <a:pt x="1153060" y="1804326"/>
                      </a:lnTo>
                      <a:lnTo>
                        <a:pt x="1153060" y="1804327"/>
                      </a:lnTo>
                      <a:lnTo>
                        <a:pt x="1153060" y="1967200"/>
                      </a:lnTo>
                      <a:cubicBezTo>
                        <a:pt x="1153060" y="2021910"/>
                        <a:pt x="1108708" y="2066262"/>
                        <a:pt x="1053998" y="2066262"/>
                      </a:cubicBezTo>
                      <a:lnTo>
                        <a:pt x="614624" y="2066262"/>
                      </a:lnTo>
                      <a:cubicBezTo>
                        <a:pt x="559914" y="2066262"/>
                        <a:pt x="515562" y="2021910"/>
                        <a:pt x="515562" y="1967200"/>
                      </a:cubicBezTo>
                      <a:lnTo>
                        <a:pt x="515562" y="1804327"/>
                      </a:lnTo>
                      <a:lnTo>
                        <a:pt x="515562" y="1804326"/>
                      </a:lnTo>
                      <a:lnTo>
                        <a:pt x="515562" y="1680924"/>
                      </a:lnTo>
                      <a:lnTo>
                        <a:pt x="520455" y="1696687"/>
                      </a:lnTo>
                      <a:lnTo>
                        <a:pt x="525086" y="1742625"/>
                      </a:lnTo>
                      <a:lnTo>
                        <a:pt x="525086" y="1742624"/>
                      </a:lnTo>
                      <a:cubicBezTo>
                        <a:pt x="525086" y="1726888"/>
                        <a:pt x="523492" y="1711525"/>
                        <a:pt x="520455" y="1696686"/>
                      </a:cubicBezTo>
                      <a:lnTo>
                        <a:pt x="515562" y="1680923"/>
                      </a:lnTo>
                      <a:lnTo>
                        <a:pt x="507174" y="1653900"/>
                      </a:lnTo>
                      <a:cubicBezTo>
                        <a:pt x="495640" y="1626630"/>
                        <a:pt x="478949" y="1602072"/>
                        <a:pt x="458325" y="1581447"/>
                      </a:cubicBezTo>
                      <a:lnTo>
                        <a:pt x="436365" y="1563330"/>
                      </a:lnTo>
                      <a:lnTo>
                        <a:pt x="436362" y="1563328"/>
                      </a:lnTo>
                      <a:lnTo>
                        <a:pt x="436358" y="1563325"/>
                      </a:lnTo>
                      <a:lnTo>
                        <a:pt x="371574" y="1528161"/>
                      </a:lnTo>
                      <a:lnTo>
                        <a:pt x="371570" y="1528160"/>
                      </a:lnTo>
                      <a:lnTo>
                        <a:pt x="367840" y="1526135"/>
                      </a:lnTo>
                      <a:cubicBezTo>
                        <a:pt x="145912" y="1376203"/>
                        <a:pt x="0" y="1122297"/>
                        <a:pt x="0" y="834311"/>
                      </a:cubicBezTo>
                      <a:cubicBezTo>
                        <a:pt x="0" y="373534"/>
                        <a:pt x="373534" y="0"/>
                        <a:pt x="8343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Rectangle: Rounded Corners 185">
                  <a:extLst>
                    <a:ext uri="{FF2B5EF4-FFF2-40B4-BE49-F238E27FC236}">
                      <a16:creationId xmlns:a16="http://schemas.microsoft.com/office/drawing/2014/main" id="{98F4CBCA-27BB-4DA9-84C9-0EF9B20A0AA5}"/>
                    </a:ext>
                  </a:extLst>
                </p:cNvPr>
                <p:cNvSpPr/>
                <p:nvPr/>
              </p:nvSpPr>
              <p:spPr>
                <a:xfrm>
                  <a:off x="5765006" y="2592515"/>
                  <a:ext cx="585787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Rectangle: Rounded Corners 186">
                  <a:extLst>
                    <a:ext uri="{FF2B5EF4-FFF2-40B4-BE49-F238E27FC236}">
                      <a16:creationId xmlns:a16="http://schemas.microsoft.com/office/drawing/2014/main" id="{A9C0423B-8727-4E0F-93EF-9E815374E95F}"/>
                    </a:ext>
                  </a:extLst>
                </p:cNvPr>
                <p:cNvSpPr/>
                <p:nvPr/>
              </p:nvSpPr>
              <p:spPr>
                <a:xfrm>
                  <a:off x="5765006" y="2546796"/>
                  <a:ext cx="585787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Rectangle: Rounded Corners 187">
                  <a:extLst>
                    <a:ext uri="{FF2B5EF4-FFF2-40B4-BE49-F238E27FC236}">
                      <a16:creationId xmlns:a16="http://schemas.microsoft.com/office/drawing/2014/main" id="{0CDAB84F-1E39-4A4C-8F41-C5922299C3D2}"/>
                    </a:ext>
                  </a:extLst>
                </p:cNvPr>
                <p:cNvSpPr/>
                <p:nvPr/>
              </p:nvSpPr>
              <p:spPr>
                <a:xfrm>
                  <a:off x="5765006" y="2501838"/>
                  <a:ext cx="585787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EF6C523-D3AA-44F4-8931-3A1274E7A87E}"/>
                    </a:ext>
                  </a:extLst>
                </p:cNvPr>
                <p:cNvSpPr/>
                <p:nvPr/>
              </p:nvSpPr>
              <p:spPr>
                <a:xfrm>
                  <a:off x="5765005" y="2281236"/>
                  <a:ext cx="585788" cy="220602"/>
                </a:xfrm>
                <a:custGeom>
                  <a:avLst/>
                  <a:gdLst>
                    <a:gd name="connsiteX0" fmla="*/ 0 w 585788"/>
                    <a:gd name="connsiteY0" fmla="*/ 197741 h 220602"/>
                    <a:gd name="connsiteX1" fmla="*/ 0 w 585788"/>
                    <a:gd name="connsiteY1" fmla="*/ 197742 h 220602"/>
                    <a:gd name="connsiteX2" fmla="*/ 0 w 585788"/>
                    <a:gd name="connsiteY2" fmla="*/ 197742 h 220602"/>
                    <a:gd name="connsiteX3" fmla="*/ 146347 w 585788"/>
                    <a:gd name="connsiteY3" fmla="*/ 0 h 220602"/>
                    <a:gd name="connsiteX4" fmla="*/ 442616 w 585788"/>
                    <a:gd name="connsiteY4" fmla="*/ 0 h 220602"/>
                    <a:gd name="connsiteX5" fmla="*/ 505619 w 585788"/>
                    <a:gd name="connsiteY5" fmla="*/ 63003 h 220602"/>
                    <a:gd name="connsiteX6" fmla="*/ 505619 w 585788"/>
                    <a:gd name="connsiteY6" fmla="*/ 174882 h 220602"/>
                    <a:gd name="connsiteX7" fmla="*/ 562928 w 585788"/>
                    <a:gd name="connsiteY7" fmla="*/ 174882 h 220602"/>
                    <a:gd name="connsiteX8" fmla="*/ 585788 w 585788"/>
                    <a:gd name="connsiteY8" fmla="*/ 197742 h 220602"/>
                    <a:gd name="connsiteX9" fmla="*/ 585787 w 585788"/>
                    <a:gd name="connsiteY9" fmla="*/ 197742 h 220602"/>
                    <a:gd name="connsiteX10" fmla="*/ 562927 w 585788"/>
                    <a:gd name="connsiteY10" fmla="*/ 220602 h 220602"/>
                    <a:gd name="connsiteX11" fmla="*/ 22860 w 585788"/>
                    <a:gd name="connsiteY11" fmla="*/ 220601 h 220602"/>
                    <a:gd name="connsiteX12" fmla="*/ 6695 w 585788"/>
                    <a:gd name="connsiteY12" fmla="*/ 213905 h 220602"/>
                    <a:gd name="connsiteX13" fmla="*/ 0 w 585788"/>
                    <a:gd name="connsiteY13" fmla="*/ 197742 h 220602"/>
                    <a:gd name="connsiteX14" fmla="*/ 6695 w 585788"/>
                    <a:gd name="connsiteY14" fmla="*/ 181578 h 220602"/>
                    <a:gd name="connsiteX15" fmla="*/ 22860 w 585788"/>
                    <a:gd name="connsiteY15" fmla="*/ 174882 h 220602"/>
                    <a:gd name="connsiteX16" fmla="*/ 83344 w 585788"/>
                    <a:gd name="connsiteY16" fmla="*/ 174882 h 220602"/>
                    <a:gd name="connsiteX17" fmla="*/ 83344 w 585788"/>
                    <a:gd name="connsiteY17" fmla="*/ 63003 h 220602"/>
                    <a:gd name="connsiteX18" fmla="*/ 146347 w 585788"/>
                    <a:gd name="connsiteY18" fmla="*/ 0 h 220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5788" h="220602">
                      <a:moveTo>
                        <a:pt x="0" y="197741"/>
                      </a:moveTo>
                      <a:lnTo>
                        <a:pt x="0" y="197742"/>
                      </a:lnTo>
                      <a:lnTo>
                        <a:pt x="0" y="197742"/>
                      </a:lnTo>
                      <a:close/>
                      <a:moveTo>
                        <a:pt x="146347" y="0"/>
                      </a:moveTo>
                      <a:lnTo>
                        <a:pt x="442616" y="0"/>
                      </a:lnTo>
                      <a:cubicBezTo>
                        <a:pt x="477412" y="0"/>
                        <a:pt x="505619" y="28207"/>
                        <a:pt x="505619" y="63003"/>
                      </a:cubicBezTo>
                      <a:lnTo>
                        <a:pt x="505619" y="174882"/>
                      </a:lnTo>
                      <a:lnTo>
                        <a:pt x="562928" y="174882"/>
                      </a:lnTo>
                      <a:cubicBezTo>
                        <a:pt x="575553" y="174882"/>
                        <a:pt x="585788" y="185117"/>
                        <a:pt x="585788" y="197742"/>
                      </a:cubicBezTo>
                      <a:lnTo>
                        <a:pt x="585787" y="197742"/>
                      </a:lnTo>
                      <a:cubicBezTo>
                        <a:pt x="585787" y="210367"/>
                        <a:pt x="575552" y="220602"/>
                        <a:pt x="562927" y="220602"/>
                      </a:cubicBezTo>
                      <a:lnTo>
                        <a:pt x="22860" y="220601"/>
                      </a:lnTo>
                      <a:cubicBezTo>
                        <a:pt x="16547" y="220601"/>
                        <a:pt x="10832" y="218042"/>
                        <a:pt x="6695" y="213905"/>
                      </a:cubicBezTo>
                      <a:lnTo>
                        <a:pt x="0" y="197742"/>
                      </a:lnTo>
                      <a:lnTo>
                        <a:pt x="6695" y="181578"/>
                      </a:lnTo>
                      <a:cubicBezTo>
                        <a:pt x="10832" y="177441"/>
                        <a:pt x="16547" y="174882"/>
                        <a:pt x="22860" y="174882"/>
                      </a:cubicBezTo>
                      <a:lnTo>
                        <a:pt x="83344" y="174882"/>
                      </a:lnTo>
                      <a:lnTo>
                        <a:pt x="83344" y="63003"/>
                      </a:lnTo>
                      <a:cubicBezTo>
                        <a:pt x="83344" y="28207"/>
                        <a:pt x="111551" y="0"/>
                        <a:pt x="146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BFA195F6-8139-47F0-B7EC-C3F56CE0EBB1}"/>
                  </a:ext>
                </a:extLst>
              </p:cNvPr>
              <p:cNvGrpSpPr/>
              <p:nvPr/>
            </p:nvGrpSpPr>
            <p:grpSpPr>
              <a:xfrm>
                <a:off x="4493733" y="2925587"/>
                <a:ext cx="1668622" cy="2423260"/>
                <a:chOff x="5223657" y="2281236"/>
                <a:chExt cx="1668622" cy="2423260"/>
              </a:xfrm>
            </p:grpSpPr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25B5A108-2BF9-4F4A-96D3-1D72D49676F1}"/>
                    </a:ext>
                  </a:extLst>
                </p:cNvPr>
                <p:cNvSpPr/>
                <p:nvPr/>
              </p:nvSpPr>
              <p:spPr>
                <a:xfrm flipV="1">
                  <a:off x="5223657" y="2638234"/>
                  <a:ext cx="1668622" cy="2066262"/>
                </a:xfrm>
                <a:custGeom>
                  <a:avLst/>
                  <a:gdLst>
                    <a:gd name="connsiteX0" fmla="*/ 834311 w 1668622"/>
                    <a:gd name="connsiteY0" fmla="*/ 0 h 2066262"/>
                    <a:gd name="connsiteX1" fmla="*/ 1668622 w 1668622"/>
                    <a:gd name="connsiteY1" fmla="*/ 834311 h 2066262"/>
                    <a:gd name="connsiteX2" fmla="*/ 1300782 w 1668622"/>
                    <a:gd name="connsiteY2" fmla="*/ 1526135 h 2066262"/>
                    <a:gd name="connsiteX3" fmla="*/ 1297052 w 1668622"/>
                    <a:gd name="connsiteY3" fmla="*/ 1528160 h 2066262"/>
                    <a:gd name="connsiteX4" fmla="*/ 1297048 w 1668622"/>
                    <a:gd name="connsiteY4" fmla="*/ 1528161 h 2066262"/>
                    <a:gd name="connsiteX5" fmla="*/ 1232264 w 1668622"/>
                    <a:gd name="connsiteY5" fmla="*/ 1563325 h 2066262"/>
                    <a:gd name="connsiteX6" fmla="*/ 1232260 w 1668622"/>
                    <a:gd name="connsiteY6" fmla="*/ 1563328 h 2066262"/>
                    <a:gd name="connsiteX7" fmla="*/ 1232257 w 1668622"/>
                    <a:gd name="connsiteY7" fmla="*/ 1563330 h 2066262"/>
                    <a:gd name="connsiteX8" fmla="*/ 1210297 w 1668622"/>
                    <a:gd name="connsiteY8" fmla="*/ 1581447 h 2066262"/>
                    <a:gd name="connsiteX9" fmla="*/ 1161448 w 1668622"/>
                    <a:gd name="connsiteY9" fmla="*/ 1653900 h 2066262"/>
                    <a:gd name="connsiteX10" fmla="*/ 1153060 w 1668622"/>
                    <a:gd name="connsiteY10" fmla="*/ 1680923 h 2066262"/>
                    <a:gd name="connsiteX11" fmla="*/ 1148167 w 1668622"/>
                    <a:gd name="connsiteY11" fmla="*/ 1696686 h 2066262"/>
                    <a:gd name="connsiteX12" fmla="*/ 1143536 w 1668622"/>
                    <a:gd name="connsiteY12" fmla="*/ 1742624 h 2066262"/>
                    <a:gd name="connsiteX13" fmla="*/ 1143536 w 1668622"/>
                    <a:gd name="connsiteY13" fmla="*/ 1742625 h 2066262"/>
                    <a:gd name="connsiteX14" fmla="*/ 1148167 w 1668622"/>
                    <a:gd name="connsiteY14" fmla="*/ 1696687 h 2066262"/>
                    <a:gd name="connsiteX15" fmla="*/ 1153060 w 1668622"/>
                    <a:gd name="connsiteY15" fmla="*/ 1680924 h 2066262"/>
                    <a:gd name="connsiteX16" fmla="*/ 1153060 w 1668622"/>
                    <a:gd name="connsiteY16" fmla="*/ 1804326 h 2066262"/>
                    <a:gd name="connsiteX17" fmla="*/ 1153060 w 1668622"/>
                    <a:gd name="connsiteY17" fmla="*/ 1804327 h 2066262"/>
                    <a:gd name="connsiteX18" fmla="*/ 1153060 w 1668622"/>
                    <a:gd name="connsiteY18" fmla="*/ 1967200 h 2066262"/>
                    <a:gd name="connsiteX19" fmla="*/ 1053998 w 1668622"/>
                    <a:gd name="connsiteY19" fmla="*/ 2066262 h 2066262"/>
                    <a:gd name="connsiteX20" fmla="*/ 614624 w 1668622"/>
                    <a:gd name="connsiteY20" fmla="*/ 2066262 h 2066262"/>
                    <a:gd name="connsiteX21" fmla="*/ 515562 w 1668622"/>
                    <a:gd name="connsiteY21" fmla="*/ 1967200 h 2066262"/>
                    <a:gd name="connsiteX22" fmla="*/ 515562 w 1668622"/>
                    <a:gd name="connsiteY22" fmla="*/ 1804327 h 2066262"/>
                    <a:gd name="connsiteX23" fmla="*/ 515562 w 1668622"/>
                    <a:gd name="connsiteY23" fmla="*/ 1804326 h 2066262"/>
                    <a:gd name="connsiteX24" fmla="*/ 515562 w 1668622"/>
                    <a:gd name="connsiteY24" fmla="*/ 1680924 h 2066262"/>
                    <a:gd name="connsiteX25" fmla="*/ 520455 w 1668622"/>
                    <a:gd name="connsiteY25" fmla="*/ 1696687 h 2066262"/>
                    <a:gd name="connsiteX26" fmla="*/ 525086 w 1668622"/>
                    <a:gd name="connsiteY26" fmla="*/ 1742625 h 2066262"/>
                    <a:gd name="connsiteX27" fmla="*/ 525086 w 1668622"/>
                    <a:gd name="connsiteY27" fmla="*/ 1742624 h 2066262"/>
                    <a:gd name="connsiteX28" fmla="*/ 520455 w 1668622"/>
                    <a:gd name="connsiteY28" fmla="*/ 1696686 h 2066262"/>
                    <a:gd name="connsiteX29" fmla="*/ 515562 w 1668622"/>
                    <a:gd name="connsiteY29" fmla="*/ 1680923 h 2066262"/>
                    <a:gd name="connsiteX30" fmla="*/ 507174 w 1668622"/>
                    <a:gd name="connsiteY30" fmla="*/ 1653900 h 2066262"/>
                    <a:gd name="connsiteX31" fmla="*/ 458325 w 1668622"/>
                    <a:gd name="connsiteY31" fmla="*/ 1581447 h 2066262"/>
                    <a:gd name="connsiteX32" fmla="*/ 436365 w 1668622"/>
                    <a:gd name="connsiteY32" fmla="*/ 1563330 h 2066262"/>
                    <a:gd name="connsiteX33" fmla="*/ 436362 w 1668622"/>
                    <a:gd name="connsiteY33" fmla="*/ 1563328 h 2066262"/>
                    <a:gd name="connsiteX34" fmla="*/ 436358 w 1668622"/>
                    <a:gd name="connsiteY34" fmla="*/ 1563325 h 2066262"/>
                    <a:gd name="connsiteX35" fmla="*/ 371574 w 1668622"/>
                    <a:gd name="connsiteY35" fmla="*/ 1528161 h 2066262"/>
                    <a:gd name="connsiteX36" fmla="*/ 371570 w 1668622"/>
                    <a:gd name="connsiteY36" fmla="*/ 1528160 h 2066262"/>
                    <a:gd name="connsiteX37" fmla="*/ 367840 w 1668622"/>
                    <a:gd name="connsiteY37" fmla="*/ 1526135 h 2066262"/>
                    <a:gd name="connsiteX38" fmla="*/ 0 w 1668622"/>
                    <a:gd name="connsiteY38" fmla="*/ 834311 h 2066262"/>
                    <a:gd name="connsiteX39" fmla="*/ 834311 w 1668622"/>
                    <a:gd name="connsiteY39" fmla="*/ 0 h 2066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1668622" h="2066262">
                      <a:moveTo>
                        <a:pt x="834311" y="0"/>
                      </a:moveTo>
                      <a:cubicBezTo>
                        <a:pt x="1295088" y="0"/>
                        <a:pt x="1668622" y="373534"/>
                        <a:pt x="1668622" y="834311"/>
                      </a:cubicBezTo>
                      <a:cubicBezTo>
                        <a:pt x="1668622" y="1122297"/>
                        <a:pt x="1522711" y="1376203"/>
                        <a:pt x="1300782" y="1526135"/>
                      </a:cubicBezTo>
                      <a:lnTo>
                        <a:pt x="1297052" y="1528160"/>
                      </a:lnTo>
                      <a:lnTo>
                        <a:pt x="1297048" y="1528161"/>
                      </a:lnTo>
                      <a:lnTo>
                        <a:pt x="1232264" y="1563325"/>
                      </a:lnTo>
                      <a:lnTo>
                        <a:pt x="1232260" y="1563328"/>
                      </a:lnTo>
                      <a:lnTo>
                        <a:pt x="1232257" y="1563330"/>
                      </a:lnTo>
                      <a:lnTo>
                        <a:pt x="1210297" y="1581447"/>
                      </a:lnTo>
                      <a:cubicBezTo>
                        <a:pt x="1189673" y="1602072"/>
                        <a:pt x="1172983" y="1626630"/>
                        <a:pt x="1161448" y="1653900"/>
                      </a:cubicBezTo>
                      <a:lnTo>
                        <a:pt x="1153060" y="1680923"/>
                      </a:lnTo>
                      <a:lnTo>
                        <a:pt x="1148167" y="1696686"/>
                      </a:lnTo>
                      <a:cubicBezTo>
                        <a:pt x="1145131" y="1711525"/>
                        <a:pt x="1143536" y="1726888"/>
                        <a:pt x="1143536" y="1742624"/>
                      </a:cubicBezTo>
                      <a:lnTo>
                        <a:pt x="1143536" y="1742625"/>
                      </a:lnTo>
                      <a:lnTo>
                        <a:pt x="1148167" y="1696687"/>
                      </a:lnTo>
                      <a:lnTo>
                        <a:pt x="1153060" y="1680924"/>
                      </a:lnTo>
                      <a:lnTo>
                        <a:pt x="1153060" y="1804326"/>
                      </a:lnTo>
                      <a:lnTo>
                        <a:pt x="1153060" y="1804327"/>
                      </a:lnTo>
                      <a:lnTo>
                        <a:pt x="1153060" y="1967200"/>
                      </a:lnTo>
                      <a:cubicBezTo>
                        <a:pt x="1153060" y="2021910"/>
                        <a:pt x="1108708" y="2066262"/>
                        <a:pt x="1053998" y="2066262"/>
                      </a:cubicBezTo>
                      <a:lnTo>
                        <a:pt x="614624" y="2066262"/>
                      </a:lnTo>
                      <a:cubicBezTo>
                        <a:pt x="559914" y="2066262"/>
                        <a:pt x="515562" y="2021910"/>
                        <a:pt x="515562" y="1967200"/>
                      </a:cubicBezTo>
                      <a:lnTo>
                        <a:pt x="515562" y="1804327"/>
                      </a:lnTo>
                      <a:lnTo>
                        <a:pt x="515562" y="1804326"/>
                      </a:lnTo>
                      <a:lnTo>
                        <a:pt x="515562" y="1680924"/>
                      </a:lnTo>
                      <a:lnTo>
                        <a:pt x="520455" y="1696687"/>
                      </a:lnTo>
                      <a:lnTo>
                        <a:pt x="525086" y="1742625"/>
                      </a:lnTo>
                      <a:lnTo>
                        <a:pt x="525086" y="1742624"/>
                      </a:lnTo>
                      <a:cubicBezTo>
                        <a:pt x="525086" y="1726888"/>
                        <a:pt x="523492" y="1711525"/>
                        <a:pt x="520455" y="1696686"/>
                      </a:cubicBezTo>
                      <a:lnTo>
                        <a:pt x="515562" y="1680923"/>
                      </a:lnTo>
                      <a:lnTo>
                        <a:pt x="507174" y="1653900"/>
                      </a:lnTo>
                      <a:cubicBezTo>
                        <a:pt x="495640" y="1626630"/>
                        <a:pt x="478949" y="1602072"/>
                        <a:pt x="458325" y="1581447"/>
                      </a:cubicBezTo>
                      <a:lnTo>
                        <a:pt x="436365" y="1563330"/>
                      </a:lnTo>
                      <a:lnTo>
                        <a:pt x="436362" y="1563328"/>
                      </a:lnTo>
                      <a:lnTo>
                        <a:pt x="436358" y="1563325"/>
                      </a:lnTo>
                      <a:lnTo>
                        <a:pt x="371574" y="1528161"/>
                      </a:lnTo>
                      <a:lnTo>
                        <a:pt x="371570" y="1528160"/>
                      </a:lnTo>
                      <a:lnTo>
                        <a:pt x="367840" y="1526135"/>
                      </a:lnTo>
                      <a:cubicBezTo>
                        <a:pt x="145912" y="1376203"/>
                        <a:pt x="0" y="1122297"/>
                        <a:pt x="0" y="834311"/>
                      </a:cubicBezTo>
                      <a:cubicBezTo>
                        <a:pt x="0" y="373534"/>
                        <a:pt x="373534" y="0"/>
                        <a:pt x="8343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5000">
                      <a:schemeClr val="accent1"/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Rectangle: Rounded Corners 191">
                  <a:extLst>
                    <a:ext uri="{FF2B5EF4-FFF2-40B4-BE49-F238E27FC236}">
                      <a16:creationId xmlns:a16="http://schemas.microsoft.com/office/drawing/2014/main" id="{9BFA4791-A012-478D-9385-7B5F12464DF9}"/>
                    </a:ext>
                  </a:extLst>
                </p:cNvPr>
                <p:cNvSpPr/>
                <p:nvPr/>
              </p:nvSpPr>
              <p:spPr>
                <a:xfrm>
                  <a:off x="5765006" y="2592515"/>
                  <a:ext cx="585787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Rectangle: Rounded Corners 192">
                  <a:extLst>
                    <a:ext uri="{FF2B5EF4-FFF2-40B4-BE49-F238E27FC236}">
                      <a16:creationId xmlns:a16="http://schemas.microsoft.com/office/drawing/2014/main" id="{8C4AFB7D-32C6-43A7-B0E7-A99CB6A406D1}"/>
                    </a:ext>
                  </a:extLst>
                </p:cNvPr>
                <p:cNvSpPr/>
                <p:nvPr/>
              </p:nvSpPr>
              <p:spPr>
                <a:xfrm>
                  <a:off x="5765006" y="2546796"/>
                  <a:ext cx="585787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: Rounded Corners 193">
                  <a:extLst>
                    <a:ext uri="{FF2B5EF4-FFF2-40B4-BE49-F238E27FC236}">
                      <a16:creationId xmlns:a16="http://schemas.microsoft.com/office/drawing/2014/main" id="{32E3AD68-620C-4C47-BC18-A06297270946}"/>
                    </a:ext>
                  </a:extLst>
                </p:cNvPr>
                <p:cNvSpPr/>
                <p:nvPr/>
              </p:nvSpPr>
              <p:spPr>
                <a:xfrm>
                  <a:off x="5765006" y="2501838"/>
                  <a:ext cx="585787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D647DBF1-9FAE-43B0-AFFF-A90FADE1D423}"/>
                    </a:ext>
                  </a:extLst>
                </p:cNvPr>
                <p:cNvSpPr/>
                <p:nvPr/>
              </p:nvSpPr>
              <p:spPr>
                <a:xfrm>
                  <a:off x="5765005" y="2281236"/>
                  <a:ext cx="585788" cy="220602"/>
                </a:xfrm>
                <a:custGeom>
                  <a:avLst/>
                  <a:gdLst>
                    <a:gd name="connsiteX0" fmla="*/ 0 w 585788"/>
                    <a:gd name="connsiteY0" fmla="*/ 197741 h 220602"/>
                    <a:gd name="connsiteX1" fmla="*/ 0 w 585788"/>
                    <a:gd name="connsiteY1" fmla="*/ 197742 h 220602"/>
                    <a:gd name="connsiteX2" fmla="*/ 0 w 585788"/>
                    <a:gd name="connsiteY2" fmla="*/ 197742 h 220602"/>
                    <a:gd name="connsiteX3" fmla="*/ 146347 w 585788"/>
                    <a:gd name="connsiteY3" fmla="*/ 0 h 220602"/>
                    <a:gd name="connsiteX4" fmla="*/ 442616 w 585788"/>
                    <a:gd name="connsiteY4" fmla="*/ 0 h 220602"/>
                    <a:gd name="connsiteX5" fmla="*/ 505619 w 585788"/>
                    <a:gd name="connsiteY5" fmla="*/ 63003 h 220602"/>
                    <a:gd name="connsiteX6" fmla="*/ 505619 w 585788"/>
                    <a:gd name="connsiteY6" fmla="*/ 174882 h 220602"/>
                    <a:gd name="connsiteX7" fmla="*/ 562928 w 585788"/>
                    <a:gd name="connsiteY7" fmla="*/ 174882 h 220602"/>
                    <a:gd name="connsiteX8" fmla="*/ 585788 w 585788"/>
                    <a:gd name="connsiteY8" fmla="*/ 197742 h 220602"/>
                    <a:gd name="connsiteX9" fmla="*/ 585787 w 585788"/>
                    <a:gd name="connsiteY9" fmla="*/ 197742 h 220602"/>
                    <a:gd name="connsiteX10" fmla="*/ 562927 w 585788"/>
                    <a:gd name="connsiteY10" fmla="*/ 220602 h 220602"/>
                    <a:gd name="connsiteX11" fmla="*/ 22860 w 585788"/>
                    <a:gd name="connsiteY11" fmla="*/ 220601 h 220602"/>
                    <a:gd name="connsiteX12" fmla="*/ 6695 w 585788"/>
                    <a:gd name="connsiteY12" fmla="*/ 213905 h 220602"/>
                    <a:gd name="connsiteX13" fmla="*/ 0 w 585788"/>
                    <a:gd name="connsiteY13" fmla="*/ 197742 h 220602"/>
                    <a:gd name="connsiteX14" fmla="*/ 6695 w 585788"/>
                    <a:gd name="connsiteY14" fmla="*/ 181578 h 220602"/>
                    <a:gd name="connsiteX15" fmla="*/ 22860 w 585788"/>
                    <a:gd name="connsiteY15" fmla="*/ 174882 h 220602"/>
                    <a:gd name="connsiteX16" fmla="*/ 83344 w 585788"/>
                    <a:gd name="connsiteY16" fmla="*/ 174882 h 220602"/>
                    <a:gd name="connsiteX17" fmla="*/ 83344 w 585788"/>
                    <a:gd name="connsiteY17" fmla="*/ 63003 h 220602"/>
                    <a:gd name="connsiteX18" fmla="*/ 146347 w 585788"/>
                    <a:gd name="connsiteY18" fmla="*/ 0 h 220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5788" h="220602">
                      <a:moveTo>
                        <a:pt x="0" y="197741"/>
                      </a:moveTo>
                      <a:lnTo>
                        <a:pt x="0" y="197742"/>
                      </a:lnTo>
                      <a:lnTo>
                        <a:pt x="0" y="197742"/>
                      </a:lnTo>
                      <a:close/>
                      <a:moveTo>
                        <a:pt x="146347" y="0"/>
                      </a:moveTo>
                      <a:lnTo>
                        <a:pt x="442616" y="0"/>
                      </a:lnTo>
                      <a:cubicBezTo>
                        <a:pt x="477412" y="0"/>
                        <a:pt x="505619" y="28207"/>
                        <a:pt x="505619" y="63003"/>
                      </a:cubicBezTo>
                      <a:lnTo>
                        <a:pt x="505619" y="174882"/>
                      </a:lnTo>
                      <a:lnTo>
                        <a:pt x="562928" y="174882"/>
                      </a:lnTo>
                      <a:cubicBezTo>
                        <a:pt x="575553" y="174882"/>
                        <a:pt x="585788" y="185117"/>
                        <a:pt x="585788" y="197742"/>
                      </a:cubicBezTo>
                      <a:lnTo>
                        <a:pt x="585787" y="197742"/>
                      </a:lnTo>
                      <a:cubicBezTo>
                        <a:pt x="585787" y="210367"/>
                        <a:pt x="575552" y="220602"/>
                        <a:pt x="562927" y="220602"/>
                      </a:cubicBezTo>
                      <a:lnTo>
                        <a:pt x="22860" y="220601"/>
                      </a:lnTo>
                      <a:cubicBezTo>
                        <a:pt x="16547" y="220601"/>
                        <a:pt x="10832" y="218042"/>
                        <a:pt x="6695" y="213905"/>
                      </a:cubicBezTo>
                      <a:lnTo>
                        <a:pt x="0" y="197742"/>
                      </a:lnTo>
                      <a:lnTo>
                        <a:pt x="6695" y="181578"/>
                      </a:lnTo>
                      <a:cubicBezTo>
                        <a:pt x="10832" y="177441"/>
                        <a:pt x="16547" y="174882"/>
                        <a:pt x="22860" y="174882"/>
                      </a:cubicBezTo>
                      <a:lnTo>
                        <a:pt x="83344" y="174882"/>
                      </a:lnTo>
                      <a:lnTo>
                        <a:pt x="83344" y="63003"/>
                      </a:lnTo>
                      <a:cubicBezTo>
                        <a:pt x="83344" y="28207"/>
                        <a:pt x="111551" y="0"/>
                        <a:pt x="146347" y="0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B1717739-2EC6-41C4-B20E-91E522C4A64A}"/>
                  </a:ext>
                </a:extLst>
              </p:cNvPr>
              <p:cNvSpPr/>
              <p:nvPr/>
            </p:nvSpPr>
            <p:spPr>
              <a:xfrm>
                <a:off x="5167685" y="2654041"/>
                <a:ext cx="315994" cy="220602"/>
              </a:xfrm>
              <a:custGeom>
                <a:avLst/>
                <a:gdLst>
                  <a:gd name="connsiteX0" fmla="*/ 61154 w 316370"/>
                  <a:gd name="connsiteY0" fmla="*/ 0 h 214521"/>
                  <a:gd name="connsiteX1" fmla="*/ 255216 w 316370"/>
                  <a:gd name="connsiteY1" fmla="*/ 0 h 214521"/>
                  <a:gd name="connsiteX2" fmla="*/ 316370 w 316370"/>
                  <a:gd name="connsiteY2" fmla="*/ 61154 h 214521"/>
                  <a:gd name="connsiteX3" fmla="*/ 316370 w 316370"/>
                  <a:gd name="connsiteY3" fmla="*/ 214521 h 214521"/>
                  <a:gd name="connsiteX4" fmla="*/ 270691 w 316370"/>
                  <a:gd name="connsiteY4" fmla="*/ 214521 h 214521"/>
                  <a:gd name="connsiteX5" fmla="*/ 270691 w 316370"/>
                  <a:gd name="connsiteY5" fmla="*/ 106555 h 214521"/>
                  <a:gd name="connsiteX6" fmla="*/ 227197 w 316370"/>
                  <a:gd name="connsiteY6" fmla="*/ 63061 h 214521"/>
                  <a:gd name="connsiteX7" fmla="*/ 89173 w 316370"/>
                  <a:gd name="connsiteY7" fmla="*/ 63061 h 214521"/>
                  <a:gd name="connsiteX8" fmla="*/ 45679 w 316370"/>
                  <a:gd name="connsiteY8" fmla="*/ 106555 h 214521"/>
                  <a:gd name="connsiteX9" fmla="*/ 45679 w 316370"/>
                  <a:gd name="connsiteY9" fmla="*/ 214521 h 214521"/>
                  <a:gd name="connsiteX10" fmla="*/ 0 w 316370"/>
                  <a:gd name="connsiteY10" fmla="*/ 214521 h 214521"/>
                  <a:gd name="connsiteX11" fmla="*/ 0 w 316370"/>
                  <a:gd name="connsiteY11" fmla="*/ 61154 h 214521"/>
                  <a:gd name="connsiteX12" fmla="*/ 61154 w 316370"/>
                  <a:gd name="connsiteY12" fmla="*/ 0 h 214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6370" h="214521">
                    <a:moveTo>
                      <a:pt x="61154" y="0"/>
                    </a:moveTo>
                    <a:lnTo>
                      <a:pt x="255216" y="0"/>
                    </a:lnTo>
                    <a:cubicBezTo>
                      <a:pt x="288990" y="0"/>
                      <a:pt x="316370" y="27380"/>
                      <a:pt x="316370" y="61154"/>
                    </a:cubicBezTo>
                    <a:lnTo>
                      <a:pt x="316370" y="214521"/>
                    </a:lnTo>
                    <a:lnTo>
                      <a:pt x="270691" y="214521"/>
                    </a:lnTo>
                    <a:lnTo>
                      <a:pt x="270691" y="106555"/>
                    </a:lnTo>
                    <a:cubicBezTo>
                      <a:pt x="270691" y="82534"/>
                      <a:pt x="251218" y="63061"/>
                      <a:pt x="227197" y="63061"/>
                    </a:cubicBezTo>
                    <a:lnTo>
                      <a:pt x="89173" y="63061"/>
                    </a:lnTo>
                    <a:cubicBezTo>
                      <a:pt x="65152" y="63061"/>
                      <a:pt x="45679" y="82534"/>
                      <a:pt x="45679" y="106555"/>
                    </a:cubicBezTo>
                    <a:lnTo>
                      <a:pt x="45679" y="214521"/>
                    </a:lnTo>
                    <a:lnTo>
                      <a:pt x="0" y="214521"/>
                    </a:lnTo>
                    <a:lnTo>
                      <a:pt x="0" y="61154"/>
                    </a:lnTo>
                    <a:cubicBezTo>
                      <a:pt x="0" y="27380"/>
                      <a:pt x="27380" y="0"/>
                      <a:pt x="6115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D6BF308-6826-4099-B543-7511E7B38036}"/>
                </a:ext>
              </a:extLst>
            </p:cNvPr>
            <p:cNvSpPr/>
            <p:nvPr/>
          </p:nvSpPr>
          <p:spPr>
            <a:xfrm>
              <a:off x="5169532" y="2031498"/>
              <a:ext cx="105603" cy="245944"/>
            </a:xfrm>
            <a:custGeom>
              <a:avLst/>
              <a:gdLst>
                <a:gd name="connsiteX0" fmla="*/ 0 w 195263"/>
                <a:gd name="connsiteY0" fmla="*/ 0 h 454760"/>
                <a:gd name="connsiteX1" fmla="*/ 10833 w 195263"/>
                <a:gd name="connsiteY1" fmla="*/ 1092 h 454760"/>
                <a:gd name="connsiteX2" fmla="*/ 195263 w 195263"/>
                <a:gd name="connsiteY2" fmla="*/ 227380 h 454760"/>
                <a:gd name="connsiteX3" fmla="*/ 10833 w 195263"/>
                <a:gd name="connsiteY3" fmla="*/ 453668 h 454760"/>
                <a:gd name="connsiteX4" fmla="*/ 0 w 195263"/>
                <a:gd name="connsiteY4" fmla="*/ 454760 h 454760"/>
                <a:gd name="connsiteX5" fmla="*/ 0 w 195263"/>
                <a:gd name="connsiteY5" fmla="*/ 381080 h 454760"/>
                <a:gd name="connsiteX6" fmla="*/ 26916 w 195263"/>
                <a:gd name="connsiteY6" fmla="*/ 375646 h 454760"/>
                <a:gd name="connsiteX7" fmla="*/ 125193 w 195263"/>
                <a:gd name="connsiteY7" fmla="*/ 227380 h 454760"/>
                <a:gd name="connsiteX8" fmla="*/ 26916 w 195263"/>
                <a:gd name="connsiteY8" fmla="*/ 79114 h 454760"/>
                <a:gd name="connsiteX9" fmla="*/ 0 w 195263"/>
                <a:gd name="connsiteY9" fmla="*/ 73680 h 454760"/>
                <a:gd name="connsiteX10" fmla="*/ 0 w 195263"/>
                <a:gd name="connsiteY10" fmla="*/ 0 h 45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263" h="454760">
                  <a:moveTo>
                    <a:pt x="0" y="0"/>
                  </a:moveTo>
                  <a:lnTo>
                    <a:pt x="10833" y="1092"/>
                  </a:lnTo>
                  <a:cubicBezTo>
                    <a:pt x="116087" y="22630"/>
                    <a:pt x="195263" y="115759"/>
                    <a:pt x="195263" y="227380"/>
                  </a:cubicBezTo>
                  <a:cubicBezTo>
                    <a:pt x="195263" y="339001"/>
                    <a:pt x="116087" y="432130"/>
                    <a:pt x="10833" y="453668"/>
                  </a:cubicBezTo>
                  <a:lnTo>
                    <a:pt x="0" y="454760"/>
                  </a:lnTo>
                  <a:lnTo>
                    <a:pt x="0" y="381080"/>
                  </a:lnTo>
                  <a:lnTo>
                    <a:pt x="26916" y="375646"/>
                  </a:lnTo>
                  <a:cubicBezTo>
                    <a:pt x="84669" y="351219"/>
                    <a:pt x="125193" y="294032"/>
                    <a:pt x="125193" y="227380"/>
                  </a:cubicBezTo>
                  <a:cubicBezTo>
                    <a:pt x="125193" y="160728"/>
                    <a:pt x="84669" y="103542"/>
                    <a:pt x="26916" y="79114"/>
                  </a:cubicBezTo>
                  <a:lnTo>
                    <a:pt x="0" y="73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7422A3F-0A9F-40D4-A76B-C05E215C12FD}"/>
                </a:ext>
              </a:extLst>
            </p:cNvPr>
            <p:cNvSpPr/>
            <p:nvPr/>
          </p:nvSpPr>
          <p:spPr>
            <a:xfrm flipH="1">
              <a:off x="5146671" y="1409082"/>
              <a:ext cx="45719" cy="864784"/>
            </a:xfrm>
            <a:custGeom>
              <a:avLst/>
              <a:gdLst>
                <a:gd name="connsiteX0" fmla="*/ 0 w 45719"/>
                <a:gd name="connsiteY0" fmla="*/ 0 h 864784"/>
                <a:gd name="connsiteX1" fmla="*/ 0 w 45719"/>
                <a:gd name="connsiteY1" fmla="*/ 864784 h 864784"/>
                <a:gd name="connsiteX2" fmla="*/ 45719 w 45719"/>
                <a:gd name="connsiteY2" fmla="*/ 864784 h 864784"/>
                <a:gd name="connsiteX3" fmla="*/ 45719 w 45719"/>
                <a:gd name="connsiteY3" fmla="*/ 7654 h 864784"/>
                <a:gd name="connsiteX4" fmla="*/ 0 w 45719"/>
                <a:gd name="connsiteY4" fmla="*/ 0 h 86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9" h="864784">
                  <a:moveTo>
                    <a:pt x="0" y="0"/>
                  </a:moveTo>
                  <a:lnTo>
                    <a:pt x="0" y="864784"/>
                  </a:lnTo>
                  <a:lnTo>
                    <a:pt x="45719" y="864784"/>
                  </a:lnTo>
                  <a:lnTo>
                    <a:pt x="45719" y="76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34126D1B-C56A-46F9-AA62-BAAADA73F412}"/>
                </a:ext>
              </a:extLst>
            </p:cNvPr>
            <p:cNvSpPr txBox="1"/>
            <p:nvPr/>
          </p:nvSpPr>
          <p:spPr>
            <a:xfrm>
              <a:off x="4907522" y="2889512"/>
              <a:ext cx="3949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latin typeface="Bernard MT Condensed" panose="02050806060905020404" pitchFamily="18" charset="0"/>
                  <a:cs typeface="Helvetica" panose="020B0604020202020204" pitchFamily="34" charset="0"/>
                </a:rPr>
                <a:t>2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B216E4DA-FE36-4535-9017-A026CAACC58E}"/>
                </a:ext>
              </a:extLst>
            </p:cNvPr>
            <p:cNvSpPr txBox="1"/>
            <p:nvPr/>
          </p:nvSpPr>
          <p:spPr>
            <a:xfrm>
              <a:off x="4400113" y="4064298"/>
              <a:ext cx="16409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ernard MT Condensed" panose="02050806060905020404" pitchFamily="18" charset="0"/>
                </a:rPr>
                <a:t>No model was over 55% accurate when applied to Ohio</a:t>
              </a:r>
            </a:p>
          </p:txBody>
        </p:sp>
      </p:grpSp>
      <p:sp>
        <p:nvSpPr>
          <p:cNvPr id="91" name="Arrow: Chevron 90">
            <a:extLst>
              <a:ext uri="{FF2B5EF4-FFF2-40B4-BE49-F238E27FC236}">
                <a16:creationId xmlns:a16="http://schemas.microsoft.com/office/drawing/2014/main" id="{C8122498-BB74-4C46-B1D5-60A71355C864}"/>
              </a:ext>
            </a:extLst>
          </p:cNvPr>
          <p:cNvSpPr/>
          <p:nvPr/>
        </p:nvSpPr>
        <p:spPr>
          <a:xfrm rot="9446491">
            <a:off x="-769458" y="2113446"/>
            <a:ext cx="439375" cy="439375"/>
          </a:xfrm>
          <a:prstGeom prst="chevron">
            <a:avLst>
              <a:gd name="adj" fmla="val 77098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D4A9D7B5-7F6C-45D2-8FC9-43A3707C61C8}"/>
              </a:ext>
            </a:extLst>
          </p:cNvPr>
          <p:cNvSpPr/>
          <p:nvPr/>
        </p:nvSpPr>
        <p:spPr>
          <a:xfrm rot="21052179">
            <a:off x="1310268" y="2000047"/>
            <a:ext cx="53653" cy="45719"/>
          </a:xfrm>
          <a:custGeom>
            <a:avLst/>
            <a:gdLst>
              <a:gd name="connsiteX0" fmla="*/ 53653 w 53653"/>
              <a:gd name="connsiteY0" fmla="*/ 0 h 45719"/>
              <a:gd name="connsiteX1" fmla="*/ 46305 w 53653"/>
              <a:gd name="connsiteY1" fmla="*/ 45719 h 45719"/>
              <a:gd name="connsiteX2" fmla="*/ 0 w 53653"/>
              <a:gd name="connsiteY2" fmla="*/ 45719 h 45719"/>
              <a:gd name="connsiteX3" fmla="*/ 7348 w 53653"/>
              <a:gd name="connsiteY3" fmla="*/ 0 h 45719"/>
              <a:gd name="connsiteX4" fmla="*/ 53653 w 53653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53" h="45719">
                <a:moveTo>
                  <a:pt x="53653" y="0"/>
                </a:moveTo>
                <a:lnTo>
                  <a:pt x="46305" y="45719"/>
                </a:lnTo>
                <a:lnTo>
                  <a:pt x="0" y="45719"/>
                </a:lnTo>
                <a:lnTo>
                  <a:pt x="7348" y="0"/>
                </a:lnTo>
                <a:lnTo>
                  <a:pt x="5365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0728BBC7-59BC-4839-BEDA-5358F8CF3264}"/>
              </a:ext>
            </a:extLst>
          </p:cNvPr>
          <p:cNvSpPr/>
          <p:nvPr/>
        </p:nvSpPr>
        <p:spPr>
          <a:xfrm rot="21052179">
            <a:off x="1291782" y="1722215"/>
            <a:ext cx="89475" cy="275860"/>
          </a:xfrm>
          <a:custGeom>
            <a:avLst/>
            <a:gdLst>
              <a:gd name="connsiteX0" fmla="*/ 44335 w 89475"/>
              <a:gd name="connsiteY0" fmla="*/ 0 h 275860"/>
              <a:gd name="connsiteX1" fmla="*/ 89475 w 89475"/>
              <a:gd name="connsiteY1" fmla="*/ 7254 h 275860"/>
              <a:gd name="connsiteX2" fmla="*/ 46305 w 89475"/>
              <a:gd name="connsiteY2" fmla="*/ 275860 h 275860"/>
              <a:gd name="connsiteX3" fmla="*/ 0 w 89475"/>
              <a:gd name="connsiteY3" fmla="*/ 275860 h 275860"/>
              <a:gd name="connsiteX4" fmla="*/ 44335 w 89475"/>
              <a:gd name="connsiteY4" fmla="*/ 0 h 27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75" h="275860">
                <a:moveTo>
                  <a:pt x="44335" y="0"/>
                </a:moveTo>
                <a:lnTo>
                  <a:pt x="89475" y="7254"/>
                </a:lnTo>
                <a:lnTo>
                  <a:pt x="46305" y="275860"/>
                </a:lnTo>
                <a:lnTo>
                  <a:pt x="0" y="275860"/>
                </a:lnTo>
                <a:lnTo>
                  <a:pt x="4433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0EEFC3C0-65A2-49E1-85BF-E7478AF4FF8B}"/>
              </a:ext>
            </a:extLst>
          </p:cNvPr>
          <p:cNvSpPr/>
          <p:nvPr/>
        </p:nvSpPr>
        <p:spPr>
          <a:xfrm rot="21109846">
            <a:off x="9531868" y="637389"/>
            <a:ext cx="52751" cy="45719"/>
          </a:xfrm>
          <a:custGeom>
            <a:avLst/>
            <a:gdLst>
              <a:gd name="connsiteX0" fmla="*/ 52751 w 52751"/>
              <a:gd name="connsiteY0" fmla="*/ 0 h 45719"/>
              <a:gd name="connsiteX1" fmla="*/ 46187 w 52751"/>
              <a:gd name="connsiteY1" fmla="*/ 45719 h 45719"/>
              <a:gd name="connsiteX2" fmla="*/ 0 w 52751"/>
              <a:gd name="connsiteY2" fmla="*/ 45719 h 45719"/>
              <a:gd name="connsiteX3" fmla="*/ 6563 w 52751"/>
              <a:gd name="connsiteY3" fmla="*/ 0 h 45719"/>
              <a:gd name="connsiteX4" fmla="*/ 52751 w 52751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1" h="45719">
                <a:moveTo>
                  <a:pt x="52751" y="0"/>
                </a:moveTo>
                <a:lnTo>
                  <a:pt x="46187" y="45719"/>
                </a:lnTo>
                <a:lnTo>
                  <a:pt x="0" y="45719"/>
                </a:lnTo>
                <a:lnTo>
                  <a:pt x="6563" y="0"/>
                </a:lnTo>
                <a:lnTo>
                  <a:pt x="5275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76BC69CE-BC08-4817-821B-48B475D2142B}"/>
              </a:ext>
            </a:extLst>
          </p:cNvPr>
          <p:cNvSpPr/>
          <p:nvPr/>
        </p:nvSpPr>
        <p:spPr>
          <a:xfrm rot="21109846">
            <a:off x="9519650" y="420097"/>
            <a:ext cx="77188" cy="215950"/>
          </a:xfrm>
          <a:custGeom>
            <a:avLst/>
            <a:gdLst>
              <a:gd name="connsiteX0" fmla="*/ 77188 w 77188"/>
              <a:gd name="connsiteY0" fmla="*/ 0 h 215950"/>
              <a:gd name="connsiteX1" fmla="*/ 46188 w 77188"/>
              <a:gd name="connsiteY1" fmla="*/ 215950 h 215950"/>
              <a:gd name="connsiteX2" fmla="*/ 0 w 77188"/>
              <a:gd name="connsiteY2" fmla="*/ 215950 h 215950"/>
              <a:gd name="connsiteX3" fmla="*/ 30889 w 77188"/>
              <a:gd name="connsiteY3" fmla="*/ 776 h 215950"/>
              <a:gd name="connsiteX4" fmla="*/ 77188 w 77188"/>
              <a:gd name="connsiteY4" fmla="*/ 0 h 2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188" h="215950">
                <a:moveTo>
                  <a:pt x="77188" y="0"/>
                </a:moveTo>
                <a:lnTo>
                  <a:pt x="46188" y="215950"/>
                </a:lnTo>
                <a:lnTo>
                  <a:pt x="0" y="215950"/>
                </a:lnTo>
                <a:lnTo>
                  <a:pt x="30889" y="776"/>
                </a:lnTo>
                <a:lnTo>
                  <a:pt x="7718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1F0E30-6B91-4512-8359-09A5BC7D65C8}"/>
              </a:ext>
            </a:extLst>
          </p:cNvPr>
          <p:cNvGrpSpPr/>
          <p:nvPr/>
        </p:nvGrpSpPr>
        <p:grpSpPr>
          <a:xfrm>
            <a:off x="8282526" y="691412"/>
            <a:ext cx="2542032" cy="5262741"/>
            <a:chOff x="8282526" y="691412"/>
            <a:chExt cx="2542032" cy="5262741"/>
          </a:xfrm>
        </p:grpSpPr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4C2B35E1-6537-42B1-8517-AF82D31857FD}"/>
                </a:ext>
              </a:extLst>
            </p:cNvPr>
            <p:cNvSpPr/>
            <p:nvPr/>
          </p:nvSpPr>
          <p:spPr>
            <a:xfrm>
              <a:off x="9444708" y="2057048"/>
              <a:ext cx="109728" cy="246888"/>
            </a:xfrm>
            <a:custGeom>
              <a:avLst/>
              <a:gdLst>
                <a:gd name="connsiteX0" fmla="*/ 190499 w 190499"/>
                <a:gd name="connsiteY0" fmla="*/ 0 h 453800"/>
                <a:gd name="connsiteX1" fmla="*/ 190499 w 190499"/>
                <a:gd name="connsiteY1" fmla="*/ 74162 h 453800"/>
                <a:gd name="connsiteX2" fmla="*/ 168347 w 190499"/>
                <a:gd name="connsiteY2" fmla="*/ 78634 h 453800"/>
                <a:gd name="connsiteX3" fmla="*/ 70070 w 190499"/>
                <a:gd name="connsiteY3" fmla="*/ 226900 h 453800"/>
                <a:gd name="connsiteX4" fmla="*/ 168347 w 190499"/>
                <a:gd name="connsiteY4" fmla="*/ 375166 h 453800"/>
                <a:gd name="connsiteX5" fmla="*/ 190499 w 190499"/>
                <a:gd name="connsiteY5" fmla="*/ 379638 h 453800"/>
                <a:gd name="connsiteX6" fmla="*/ 190499 w 190499"/>
                <a:gd name="connsiteY6" fmla="*/ 453800 h 453800"/>
                <a:gd name="connsiteX7" fmla="*/ 184430 w 190499"/>
                <a:gd name="connsiteY7" fmla="*/ 453188 h 453800"/>
                <a:gd name="connsiteX8" fmla="*/ 0 w 190499"/>
                <a:gd name="connsiteY8" fmla="*/ 226900 h 453800"/>
                <a:gd name="connsiteX9" fmla="*/ 184430 w 190499"/>
                <a:gd name="connsiteY9" fmla="*/ 612 h 453800"/>
                <a:gd name="connsiteX10" fmla="*/ 190499 w 190499"/>
                <a:gd name="connsiteY10" fmla="*/ 0 h 45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499" h="453800">
                  <a:moveTo>
                    <a:pt x="190499" y="0"/>
                  </a:moveTo>
                  <a:lnTo>
                    <a:pt x="190499" y="74162"/>
                  </a:lnTo>
                  <a:lnTo>
                    <a:pt x="168347" y="78634"/>
                  </a:lnTo>
                  <a:cubicBezTo>
                    <a:pt x="110594" y="103062"/>
                    <a:pt x="70070" y="160248"/>
                    <a:pt x="70070" y="226900"/>
                  </a:cubicBezTo>
                  <a:cubicBezTo>
                    <a:pt x="70070" y="293552"/>
                    <a:pt x="110594" y="350739"/>
                    <a:pt x="168347" y="375166"/>
                  </a:cubicBezTo>
                  <a:lnTo>
                    <a:pt x="190499" y="379638"/>
                  </a:lnTo>
                  <a:lnTo>
                    <a:pt x="190499" y="453800"/>
                  </a:lnTo>
                  <a:lnTo>
                    <a:pt x="184430" y="453188"/>
                  </a:lnTo>
                  <a:cubicBezTo>
                    <a:pt x="79176" y="431650"/>
                    <a:pt x="0" y="338521"/>
                    <a:pt x="0" y="226900"/>
                  </a:cubicBezTo>
                  <a:cubicBezTo>
                    <a:pt x="0" y="115279"/>
                    <a:pt x="79176" y="22150"/>
                    <a:pt x="184430" y="612"/>
                  </a:cubicBezTo>
                  <a:lnTo>
                    <a:pt x="19049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1692C98-56F0-434F-950F-B328FEC70465}"/>
                </a:ext>
              </a:extLst>
            </p:cNvPr>
            <p:cNvGrpSpPr/>
            <p:nvPr/>
          </p:nvGrpSpPr>
          <p:grpSpPr>
            <a:xfrm>
              <a:off x="8282526" y="2131961"/>
              <a:ext cx="2542032" cy="3822192"/>
              <a:chOff x="7558127" y="1319144"/>
              <a:chExt cx="1888814" cy="2836619"/>
            </a:xfrm>
          </p:grpSpPr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73ED32A9-B218-49B9-9DC1-1B27DDC904B1}"/>
                  </a:ext>
                </a:extLst>
              </p:cNvPr>
              <p:cNvGrpSpPr/>
              <p:nvPr/>
            </p:nvGrpSpPr>
            <p:grpSpPr>
              <a:xfrm>
                <a:off x="7558127" y="1533979"/>
                <a:ext cx="1888814" cy="2621784"/>
                <a:chOff x="5223657" y="2281236"/>
                <a:chExt cx="1668622" cy="2423260"/>
              </a:xfrm>
              <a:solidFill>
                <a:schemeClr val="bg1"/>
              </a:solidFill>
              <a:effectLst>
                <a:outerShdw blurRad="50800" dist="38100" dir="2700000" algn="tl" rotWithShape="0">
                  <a:prstClr val="black"/>
                </a:outerShdw>
              </a:effectLst>
            </p:grpSpPr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A6E96C38-6C61-4DB9-9EDB-C893CE7254B8}"/>
                    </a:ext>
                  </a:extLst>
                </p:cNvPr>
                <p:cNvSpPr/>
                <p:nvPr/>
              </p:nvSpPr>
              <p:spPr>
                <a:xfrm flipV="1">
                  <a:off x="5223657" y="2638234"/>
                  <a:ext cx="1668622" cy="2066262"/>
                </a:xfrm>
                <a:custGeom>
                  <a:avLst/>
                  <a:gdLst>
                    <a:gd name="connsiteX0" fmla="*/ 834311 w 1668622"/>
                    <a:gd name="connsiteY0" fmla="*/ 0 h 2066262"/>
                    <a:gd name="connsiteX1" fmla="*/ 1668622 w 1668622"/>
                    <a:gd name="connsiteY1" fmla="*/ 834311 h 2066262"/>
                    <a:gd name="connsiteX2" fmla="*/ 1300782 w 1668622"/>
                    <a:gd name="connsiteY2" fmla="*/ 1526135 h 2066262"/>
                    <a:gd name="connsiteX3" fmla="*/ 1297052 w 1668622"/>
                    <a:gd name="connsiteY3" fmla="*/ 1528160 h 2066262"/>
                    <a:gd name="connsiteX4" fmla="*/ 1297048 w 1668622"/>
                    <a:gd name="connsiteY4" fmla="*/ 1528161 h 2066262"/>
                    <a:gd name="connsiteX5" fmla="*/ 1232264 w 1668622"/>
                    <a:gd name="connsiteY5" fmla="*/ 1563325 h 2066262"/>
                    <a:gd name="connsiteX6" fmla="*/ 1232260 w 1668622"/>
                    <a:gd name="connsiteY6" fmla="*/ 1563328 h 2066262"/>
                    <a:gd name="connsiteX7" fmla="*/ 1232257 w 1668622"/>
                    <a:gd name="connsiteY7" fmla="*/ 1563330 h 2066262"/>
                    <a:gd name="connsiteX8" fmla="*/ 1210297 w 1668622"/>
                    <a:gd name="connsiteY8" fmla="*/ 1581447 h 2066262"/>
                    <a:gd name="connsiteX9" fmla="*/ 1161448 w 1668622"/>
                    <a:gd name="connsiteY9" fmla="*/ 1653900 h 2066262"/>
                    <a:gd name="connsiteX10" fmla="*/ 1153060 w 1668622"/>
                    <a:gd name="connsiteY10" fmla="*/ 1680923 h 2066262"/>
                    <a:gd name="connsiteX11" fmla="*/ 1148167 w 1668622"/>
                    <a:gd name="connsiteY11" fmla="*/ 1696686 h 2066262"/>
                    <a:gd name="connsiteX12" fmla="*/ 1143536 w 1668622"/>
                    <a:gd name="connsiteY12" fmla="*/ 1742624 h 2066262"/>
                    <a:gd name="connsiteX13" fmla="*/ 1143536 w 1668622"/>
                    <a:gd name="connsiteY13" fmla="*/ 1742625 h 2066262"/>
                    <a:gd name="connsiteX14" fmla="*/ 1148167 w 1668622"/>
                    <a:gd name="connsiteY14" fmla="*/ 1696687 h 2066262"/>
                    <a:gd name="connsiteX15" fmla="*/ 1153060 w 1668622"/>
                    <a:gd name="connsiteY15" fmla="*/ 1680924 h 2066262"/>
                    <a:gd name="connsiteX16" fmla="*/ 1153060 w 1668622"/>
                    <a:gd name="connsiteY16" fmla="*/ 1804326 h 2066262"/>
                    <a:gd name="connsiteX17" fmla="*/ 1153060 w 1668622"/>
                    <a:gd name="connsiteY17" fmla="*/ 1804327 h 2066262"/>
                    <a:gd name="connsiteX18" fmla="*/ 1153060 w 1668622"/>
                    <a:gd name="connsiteY18" fmla="*/ 1967200 h 2066262"/>
                    <a:gd name="connsiteX19" fmla="*/ 1053998 w 1668622"/>
                    <a:gd name="connsiteY19" fmla="*/ 2066262 h 2066262"/>
                    <a:gd name="connsiteX20" fmla="*/ 614624 w 1668622"/>
                    <a:gd name="connsiteY20" fmla="*/ 2066262 h 2066262"/>
                    <a:gd name="connsiteX21" fmla="*/ 515562 w 1668622"/>
                    <a:gd name="connsiteY21" fmla="*/ 1967200 h 2066262"/>
                    <a:gd name="connsiteX22" fmla="*/ 515562 w 1668622"/>
                    <a:gd name="connsiteY22" fmla="*/ 1804327 h 2066262"/>
                    <a:gd name="connsiteX23" fmla="*/ 515562 w 1668622"/>
                    <a:gd name="connsiteY23" fmla="*/ 1804326 h 2066262"/>
                    <a:gd name="connsiteX24" fmla="*/ 515562 w 1668622"/>
                    <a:gd name="connsiteY24" fmla="*/ 1680924 h 2066262"/>
                    <a:gd name="connsiteX25" fmla="*/ 520455 w 1668622"/>
                    <a:gd name="connsiteY25" fmla="*/ 1696687 h 2066262"/>
                    <a:gd name="connsiteX26" fmla="*/ 525086 w 1668622"/>
                    <a:gd name="connsiteY26" fmla="*/ 1742625 h 2066262"/>
                    <a:gd name="connsiteX27" fmla="*/ 525086 w 1668622"/>
                    <a:gd name="connsiteY27" fmla="*/ 1742624 h 2066262"/>
                    <a:gd name="connsiteX28" fmla="*/ 520455 w 1668622"/>
                    <a:gd name="connsiteY28" fmla="*/ 1696686 h 2066262"/>
                    <a:gd name="connsiteX29" fmla="*/ 515562 w 1668622"/>
                    <a:gd name="connsiteY29" fmla="*/ 1680923 h 2066262"/>
                    <a:gd name="connsiteX30" fmla="*/ 507174 w 1668622"/>
                    <a:gd name="connsiteY30" fmla="*/ 1653900 h 2066262"/>
                    <a:gd name="connsiteX31" fmla="*/ 458325 w 1668622"/>
                    <a:gd name="connsiteY31" fmla="*/ 1581447 h 2066262"/>
                    <a:gd name="connsiteX32" fmla="*/ 436365 w 1668622"/>
                    <a:gd name="connsiteY32" fmla="*/ 1563330 h 2066262"/>
                    <a:gd name="connsiteX33" fmla="*/ 436362 w 1668622"/>
                    <a:gd name="connsiteY33" fmla="*/ 1563328 h 2066262"/>
                    <a:gd name="connsiteX34" fmla="*/ 436358 w 1668622"/>
                    <a:gd name="connsiteY34" fmla="*/ 1563325 h 2066262"/>
                    <a:gd name="connsiteX35" fmla="*/ 371574 w 1668622"/>
                    <a:gd name="connsiteY35" fmla="*/ 1528161 h 2066262"/>
                    <a:gd name="connsiteX36" fmla="*/ 371570 w 1668622"/>
                    <a:gd name="connsiteY36" fmla="*/ 1528160 h 2066262"/>
                    <a:gd name="connsiteX37" fmla="*/ 367840 w 1668622"/>
                    <a:gd name="connsiteY37" fmla="*/ 1526135 h 2066262"/>
                    <a:gd name="connsiteX38" fmla="*/ 0 w 1668622"/>
                    <a:gd name="connsiteY38" fmla="*/ 834311 h 2066262"/>
                    <a:gd name="connsiteX39" fmla="*/ 834311 w 1668622"/>
                    <a:gd name="connsiteY39" fmla="*/ 0 h 2066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1668622" h="2066262">
                      <a:moveTo>
                        <a:pt x="834311" y="0"/>
                      </a:moveTo>
                      <a:cubicBezTo>
                        <a:pt x="1295088" y="0"/>
                        <a:pt x="1668622" y="373534"/>
                        <a:pt x="1668622" y="834311"/>
                      </a:cubicBezTo>
                      <a:cubicBezTo>
                        <a:pt x="1668622" y="1122297"/>
                        <a:pt x="1522711" y="1376203"/>
                        <a:pt x="1300782" y="1526135"/>
                      </a:cubicBezTo>
                      <a:lnTo>
                        <a:pt x="1297052" y="1528160"/>
                      </a:lnTo>
                      <a:lnTo>
                        <a:pt x="1297048" y="1528161"/>
                      </a:lnTo>
                      <a:lnTo>
                        <a:pt x="1232264" y="1563325"/>
                      </a:lnTo>
                      <a:lnTo>
                        <a:pt x="1232260" y="1563328"/>
                      </a:lnTo>
                      <a:lnTo>
                        <a:pt x="1232257" y="1563330"/>
                      </a:lnTo>
                      <a:lnTo>
                        <a:pt x="1210297" y="1581447"/>
                      </a:lnTo>
                      <a:cubicBezTo>
                        <a:pt x="1189673" y="1602072"/>
                        <a:pt x="1172983" y="1626630"/>
                        <a:pt x="1161448" y="1653900"/>
                      </a:cubicBezTo>
                      <a:lnTo>
                        <a:pt x="1153060" y="1680923"/>
                      </a:lnTo>
                      <a:lnTo>
                        <a:pt x="1148167" y="1696686"/>
                      </a:lnTo>
                      <a:cubicBezTo>
                        <a:pt x="1145131" y="1711525"/>
                        <a:pt x="1143536" y="1726888"/>
                        <a:pt x="1143536" y="1742624"/>
                      </a:cubicBezTo>
                      <a:lnTo>
                        <a:pt x="1143536" y="1742625"/>
                      </a:lnTo>
                      <a:lnTo>
                        <a:pt x="1148167" y="1696687"/>
                      </a:lnTo>
                      <a:lnTo>
                        <a:pt x="1153060" y="1680924"/>
                      </a:lnTo>
                      <a:lnTo>
                        <a:pt x="1153060" y="1804326"/>
                      </a:lnTo>
                      <a:lnTo>
                        <a:pt x="1153060" y="1804327"/>
                      </a:lnTo>
                      <a:lnTo>
                        <a:pt x="1153060" y="1967200"/>
                      </a:lnTo>
                      <a:cubicBezTo>
                        <a:pt x="1153060" y="2021910"/>
                        <a:pt x="1108708" y="2066262"/>
                        <a:pt x="1053998" y="2066262"/>
                      </a:cubicBezTo>
                      <a:lnTo>
                        <a:pt x="614624" y="2066262"/>
                      </a:lnTo>
                      <a:cubicBezTo>
                        <a:pt x="559914" y="2066262"/>
                        <a:pt x="515562" y="2021910"/>
                        <a:pt x="515562" y="1967200"/>
                      </a:cubicBezTo>
                      <a:lnTo>
                        <a:pt x="515562" y="1804327"/>
                      </a:lnTo>
                      <a:lnTo>
                        <a:pt x="515562" y="1804326"/>
                      </a:lnTo>
                      <a:lnTo>
                        <a:pt x="515562" y="1680924"/>
                      </a:lnTo>
                      <a:lnTo>
                        <a:pt x="520455" y="1696687"/>
                      </a:lnTo>
                      <a:lnTo>
                        <a:pt x="525086" y="1742625"/>
                      </a:lnTo>
                      <a:lnTo>
                        <a:pt x="525086" y="1742624"/>
                      </a:lnTo>
                      <a:cubicBezTo>
                        <a:pt x="525086" y="1726888"/>
                        <a:pt x="523492" y="1711525"/>
                        <a:pt x="520455" y="1696686"/>
                      </a:cubicBezTo>
                      <a:lnTo>
                        <a:pt x="515562" y="1680923"/>
                      </a:lnTo>
                      <a:lnTo>
                        <a:pt x="507174" y="1653900"/>
                      </a:lnTo>
                      <a:cubicBezTo>
                        <a:pt x="495640" y="1626630"/>
                        <a:pt x="478949" y="1602072"/>
                        <a:pt x="458325" y="1581447"/>
                      </a:cubicBezTo>
                      <a:lnTo>
                        <a:pt x="436365" y="1563330"/>
                      </a:lnTo>
                      <a:lnTo>
                        <a:pt x="436362" y="1563328"/>
                      </a:lnTo>
                      <a:lnTo>
                        <a:pt x="436358" y="1563325"/>
                      </a:lnTo>
                      <a:lnTo>
                        <a:pt x="371574" y="1528161"/>
                      </a:lnTo>
                      <a:lnTo>
                        <a:pt x="371570" y="1528160"/>
                      </a:lnTo>
                      <a:lnTo>
                        <a:pt x="367840" y="1526135"/>
                      </a:lnTo>
                      <a:cubicBezTo>
                        <a:pt x="145912" y="1376203"/>
                        <a:pt x="0" y="1122297"/>
                        <a:pt x="0" y="834311"/>
                      </a:cubicBezTo>
                      <a:cubicBezTo>
                        <a:pt x="0" y="373534"/>
                        <a:pt x="373534" y="0"/>
                        <a:pt x="8343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Rectangle: Rounded Corners 201">
                  <a:extLst>
                    <a:ext uri="{FF2B5EF4-FFF2-40B4-BE49-F238E27FC236}">
                      <a16:creationId xmlns:a16="http://schemas.microsoft.com/office/drawing/2014/main" id="{203EDDA0-A3E5-4088-94FF-D3AA09E85E11}"/>
                    </a:ext>
                  </a:extLst>
                </p:cNvPr>
                <p:cNvSpPr/>
                <p:nvPr/>
              </p:nvSpPr>
              <p:spPr>
                <a:xfrm>
                  <a:off x="5765006" y="2592515"/>
                  <a:ext cx="585787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Rectangle: Rounded Corners 202">
                  <a:extLst>
                    <a:ext uri="{FF2B5EF4-FFF2-40B4-BE49-F238E27FC236}">
                      <a16:creationId xmlns:a16="http://schemas.microsoft.com/office/drawing/2014/main" id="{00AE19BA-C18A-46A2-AC83-E5B25103F93D}"/>
                    </a:ext>
                  </a:extLst>
                </p:cNvPr>
                <p:cNvSpPr/>
                <p:nvPr/>
              </p:nvSpPr>
              <p:spPr>
                <a:xfrm>
                  <a:off x="5765006" y="2546796"/>
                  <a:ext cx="585787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: Rounded Corners 203">
                  <a:extLst>
                    <a:ext uri="{FF2B5EF4-FFF2-40B4-BE49-F238E27FC236}">
                      <a16:creationId xmlns:a16="http://schemas.microsoft.com/office/drawing/2014/main" id="{0C8FB02B-E399-4673-B6B8-67BFA1401D67}"/>
                    </a:ext>
                  </a:extLst>
                </p:cNvPr>
                <p:cNvSpPr/>
                <p:nvPr/>
              </p:nvSpPr>
              <p:spPr>
                <a:xfrm>
                  <a:off x="5765006" y="2501838"/>
                  <a:ext cx="585787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Freeform: Shape 204">
                  <a:extLst>
                    <a:ext uri="{FF2B5EF4-FFF2-40B4-BE49-F238E27FC236}">
                      <a16:creationId xmlns:a16="http://schemas.microsoft.com/office/drawing/2014/main" id="{8BE019C9-E220-4288-8354-CCEF7DF1A0CC}"/>
                    </a:ext>
                  </a:extLst>
                </p:cNvPr>
                <p:cNvSpPr/>
                <p:nvPr/>
              </p:nvSpPr>
              <p:spPr>
                <a:xfrm>
                  <a:off x="5765005" y="2281236"/>
                  <a:ext cx="585788" cy="220602"/>
                </a:xfrm>
                <a:custGeom>
                  <a:avLst/>
                  <a:gdLst>
                    <a:gd name="connsiteX0" fmla="*/ 0 w 585788"/>
                    <a:gd name="connsiteY0" fmla="*/ 197741 h 220602"/>
                    <a:gd name="connsiteX1" fmla="*/ 0 w 585788"/>
                    <a:gd name="connsiteY1" fmla="*/ 197742 h 220602"/>
                    <a:gd name="connsiteX2" fmla="*/ 0 w 585788"/>
                    <a:gd name="connsiteY2" fmla="*/ 197742 h 220602"/>
                    <a:gd name="connsiteX3" fmla="*/ 146347 w 585788"/>
                    <a:gd name="connsiteY3" fmla="*/ 0 h 220602"/>
                    <a:gd name="connsiteX4" fmla="*/ 442616 w 585788"/>
                    <a:gd name="connsiteY4" fmla="*/ 0 h 220602"/>
                    <a:gd name="connsiteX5" fmla="*/ 505619 w 585788"/>
                    <a:gd name="connsiteY5" fmla="*/ 63003 h 220602"/>
                    <a:gd name="connsiteX6" fmla="*/ 505619 w 585788"/>
                    <a:gd name="connsiteY6" fmla="*/ 174882 h 220602"/>
                    <a:gd name="connsiteX7" fmla="*/ 562928 w 585788"/>
                    <a:gd name="connsiteY7" fmla="*/ 174882 h 220602"/>
                    <a:gd name="connsiteX8" fmla="*/ 585788 w 585788"/>
                    <a:gd name="connsiteY8" fmla="*/ 197742 h 220602"/>
                    <a:gd name="connsiteX9" fmla="*/ 585787 w 585788"/>
                    <a:gd name="connsiteY9" fmla="*/ 197742 h 220602"/>
                    <a:gd name="connsiteX10" fmla="*/ 562927 w 585788"/>
                    <a:gd name="connsiteY10" fmla="*/ 220602 h 220602"/>
                    <a:gd name="connsiteX11" fmla="*/ 22860 w 585788"/>
                    <a:gd name="connsiteY11" fmla="*/ 220601 h 220602"/>
                    <a:gd name="connsiteX12" fmla="*/ 6695 w 585788"/>
                    <a:gd name="connsiteY12" fmla="*/ 213905 h 220602"/>
                    <a:gd name="connsiteX13" fmla="*/ 0 w 585788"/>
                    <a:gd name="connsiteY13" fmla="*/ 197742 h 220602"/>
                    <a:gd name="connsiteX14" fmla="*/ 6695 w 585788"/>
                    <a:gd name="connsiteY14" fmla="*/ 181578 h 220602"/>
                    <a:gd name="connsiteX15" fmla="*/ 22860 w 585788"/>
                    <a:gd name="connsiteY15" fmla="*/ 174882 h 220602"/>
                    <a:gd name="connsiteX16" fmla="*/ 83344 w 585788"/>
                    <a:gd name="connsiteY16" fmla="*/ 174882 h 220602"/>
                    <a:gd name="connsiteX17" fmla="*/ 83344 w 585788"/>
                    <a:gd name="connsiteY17" fmla="*/ 63003 h 220602"/>
                    <a:gd name="connsiteX18" fmla="*/ 146347 w 585788"/>
                    <a:gd name="connsiteY18" fmla="*/ 0 h 220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5788" h="220602">
                      <a:moveTo>
                        <a:pt x="0" y="197741"/>
                      </a:moveTo>
                      <a:lnTo>
                        <a:pt x="0" y="197742"/>
                      </a:lnTo>
                      <a:lnTo>
                        <a:pt x="0" y="197742"/>
                      </a:lnTo>
                      <a:close/>
                      <a:moveTo>
                        <a:pt x="146347" y="0"/>
                      </a:moveTo>
                      <a:lnTo>
                        <a:pt x="442616" y="0"/>
                      </a:lnTo>
                      <a:cubicBezTo>
                        <a:pt x="477412" y="0"/>
                        <a:pt x="505619" y="28207"/>
                        <a:pt x="505619" y="63003"/>
                      </a:cubicBezTo>
                      <a:lnTo>
                        <a:pt x="505619" y="174882"/>
                      </a:lnTo>
                      <a:lnTo>
                        <a:pt x="562928" y="174882"/>
                      </a:lnTo>
                      <a:cubicBezTo>
                        <a:pt x="575553" y="174882"/>
                        <a:pt x="585788" y="185117"/>
                        <a:pt x="585788" y="197742"/>
                      </a:cubicBezTo>
                      <a:lnTo>
                        <a:pt x="585787" y="197742"/>
                      </a:lnTo>
                      <a:cubicBezTo>
                        <a:pt x="585787" y="210367"/>
                        <a:pt x="575552" y="220602"/>
                        <a:pt x="562927" y="220602"/>
                      </a:cubicBezTo>
                      <a:lnTo>
                        <a:pt x="22860" y="220601"/>
                      </a:lnTo>
                      <a:cubicBezTo>
                        <a:pt x="16547" y="220601"/>
                        <a:pt x="10832" y="218042"/>
                        <a:pt x="6695" y="213905"/>
                      </a:cubicBezTo>
                      <a:lnTo>
                        <a:pt x="0" y="197742"/>
                      </a:lnTo>
                      <a:lnTo>
                        <a:pt x="6695" y="181578"/>
                      </a:lnTo>
                      <a:cubicBezTo>
                        <a:pt x="10832" y="177441"/>
                        <a:pt x="16547" y="174882"/>
                        <a:pt x="22860" y="174882"/>
                      </a:cubicBezTo>
                      <a:lnTo>
                        <a:pt x="83344" y="174882"/>
                      </a:lnTo>
                      <a:lnTo>
                        <a:pt x="83344" y="63003"/>
                      </a:lnTo>
                      <a:cubicBezTo>
                        <a:pt x="83344" y="28207"/>
                        <a:pt x="111551" y="0"/>
                        <a:pt x="14634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4F8FCEF9-CC28-4BAB-AD0A-C8F182883F70}"/>
                  </a:ext>
                </a:extLst>
              </p:cNvPr>
              <p:cNvGrpSpPr/>
              <p:nvPr/>
            </p:nvGrpSpPr>
            <p:grpSpPr>
              <a:xfrm>
                <a:off x="7670506" y="1590690"/>
                <a:ext cx="1668622" cy="2423260"/>
                <a:chOff x="5223657" y="2281236"/>
                <a:chExt cx="1668622" cy="2423260"/>
              </a:xfrm>
            </p:grpSpPr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295DEFE5-215B-4142-82E0-A53725D4DBF8}"/>
                    </a:ext>
                  </a:extLst>
                </p:cNvPr>
                <p:cNvSpPr/>
                <p:nvPr/>
              </p:nvSpPr>
              <p:spPr>
                <a:xfrm flipV="1">
                  <a:off x="5223657" y="2638234"/>
                  <a:ext cx="1668622" cy="2066262"/>
                </a:xfrm>
                <a:custGeom>
                  <a:avLst/>
                  <a:gdLst>
                    <a:gd name="connsiteX0" fmla="*/ 834311 w 1668622"/>
                    <a:gd name="connsiteY0" fmla="*/ 0 h 2066262"/>
                    <a:gd name="connsiteX1" fmla="*/ 1668622 w 1668622"/>
                    <a:gd name="connsiteY1" fmla="*/ 834311 h 2066262"/>
                    <a:gd name="connsiteX2" fmla="*/ 1300782 w 1668622"/>
                    <a:gd name="connsiteY2" fmla="*/ 1526135 h 2066262"/>
                    <a:gd name="connsiteX3" fmla="*/ 1297052 w 1668622"/>
                    <a:gd name="connsiteY3" fmla="*/ 1528160 h 2066262"/>
                    <a:gd name="connsiteX4" fmla="*/ 1297048 w 1668622"/>
                    <a:gd name="connsiteY4" fmla="*/ 1528161 h 2066262"/>
                    <a:gd name="connsiteX5" fmla="*/ 1232264 w 1668622"/>
                    <a:gd name="connsiteY5" fmla="*/ 1563325 h 2066262"/>
                    <a:gd name="connsiteX6" fmla="*/ 1232260 w 1668622"/>
                    <a:gd name="connsiteY6" fmla="*/ 1563328 h 2066262"/>
                    <a:gd name="connsiteX7" fmla="*/ 1232257 w 1668622"/>
                    <a:gd name="connsiteY7" fmla="*/ 1563330 h 2066262"/>
                    <a:gd name="connsiteX8" fmla="*/ 1210297 w 1668622"/>
                    <a:gd name="connsiteY8" fmla="*/ 1581447 h 2066262"/>
                    <a:gd name="connsiteX9" fmla="*/ 1161448 w 1668622"/>
                    <a:gd name="connsiteY9" fmla="*/ 1653900 h 2066262"/>
                    <a:gd name="connsiteX10" fmla="*/ 1153060 w 1668622"/>
                    <a:gd name="connsiteY10" fmla="*/ 1680923 h 2066262"/>
                    <a:gd name="connsiteX11" fmla="*/ 1148167 w 1668622"/>
                    <a:gd name="connsiteY11" fmla="*/ 1696686 h 2066262"/>
                    <a:gd name="connsiteX12" fmla="*/ 1143536 w 1668622"/>
                    <a:gd name="connsiteY12" fmla="*/ 1742624 h 2066262"/>
                    <a:gd name="connsiteX13" fmla="*/ 1143536 w 1668622"/>
                    <a:gd name="connsiteY13" fmla="*/ 1742625 h 2066262"/>
                    <a:gd name="connsiteX14" fmla="*/ 1148167 w 1668622"/>
                    <a:gd name="connsiteY14" fmla="*/ 1696687 h 2066262"/>
                    <a:gd name="connsiteX15" fmla="*/ 1153060 w 1668622"/>
                    <a:gd name="connsiteY15" fmla="*/ 1680924 h 2066262"/>
                    <a:gd name="connsiteX16" fmla="*/ 1153060 w 1668622"/>
                    <a:gd name="connsiteY16" fmla="*/ 1804326 h 2066262"/>
                    <a:gd name="connsiteX17" fmla="*/ 1153060 w 1668622"/>
                    <a:gd name="connsiteY17" fmla="*/ 1804327 h 2066262"/>
                    <a:gd name="connsiteX18" fmla="*/ 1153060 w 1668622"/>
                    <a:gd name="connsiteY18" fmla="*/ 1967200 h 2066262"/>
                    <a:gd name="connsiteX19" fmla="*/ 1053998 w 1668622"/>
                    <a:gd name="connsiteY19" fmla="*/ 2066262 h 2066262"/>
                    <a:gd name="connsiteX20" fmla="*/ 614624 w 1668622"/>
                    <a:gd name="connsiteY20" fmla="*/ 2066262 h 2066262"/>
                    <a:gd name="connsiteX21" fmla="*/ 515562 w 1668622"/>
                    <a:gd name="connsiteY21" fmla="*/ 1967200 h 2066262"/>
                    <a:gd name="connsiteX22" fmla="*/ 515562 w 1668622"/>
                    <a:gd name="connsiteY22" fmla="*/ 1804327 h 2066262"/>
                    <a:gd name="connsiteX23" fmla="*/ 515562 w 1668622"/>
                    <a:gd name="connsiteY23" fmla="*/ 1804326 h 2066262"/>
                    <a:gd name="connsiteX24" fmla="*/ 515562 w 1668622"/>
                    <a:gd name="connsiteY24" fmla="*/ 1680924 h 2066262"/>
                    <a:gd name="connsiteX25" fmla="*/ 520455 w 1668622"/>
                    <a:gd name="connsiteY25" fmla="*/ 1696687 h 2066262"/>
                    <a:gd name="connsiteX26" fmla="*/ 525086 w 1668622"/>
                    <a:gd name="connsiteY26" fmla="*/ 1742625 h 2066262"/>
                    <a:gd name="connsiteX27" fmla="*/ 525086 w 1668622"/>
                    <a:gd name="connsiteY27" fmla="*/ 1742624 h 2066262"/>
                    <a:gd name="connsiteX28" fmla="*/ 520455 w 1668622"/>
                    <a:gd name="connsiteY28" fmla="*/ 1696686 h 2066262"/>
                    <a:gd name="connsiteX29" fmla="*/ 515562 w 1668622"/>
                    <a:gd name="connsiteY29" fmla="*/ 1680923 h 2066262"/>
                    <a:gd name="connsiteX30" fmla="*/ 507174 w 1668622"/>
                    <a:gd name="connsiteY30" fmla="*/ 1653900 h 2066262"/>
                    <a:gd name="connsiteX31" fmla="*/ 458325 w 1668622"/>
                    <a:gd name="connsiteY31" fmla="*/ 1581447 h 2066262"/>
                    <a:gd name="connsiteX32" fmla="*/ 436365 w 1668622"/>
                    <a:gd name="connsiteY32" fmla="*/ 1563330 h 2066262"/>
                    <a:gd name="connsiteX33" fmla="*/ 436362 w 1668622"/>
                    <a:gd name="connsiteY33" fmla="*/ 1563328 h 2066262"/>
                    <a:gd name="connsiteX34" fmla="*/ 436358 w 1668622"/>
                    <a:gd name="connsiteY34" fmla="*/ 1563325 h 2066262"/>
                    <a:gd name="connsiteX35" fmla="*/ 371574 w 1668622"/>
                    <a:gd name="connsiteY35" fmla="*/ 1528161 h 2066262"/>
                    <a:gd name="connsiteX36" fmla="*/ 371570 w 1668622"/>
                    <a:gd name="connsiteY36" fmla="*/ 1528160 h 2066262"/>
                    <a:gd name="connsiteX37" fmla="*/ 367840 w 1668622"/>
                    <a:gd name="connsiteY37" fmla="*/ 1526135 h 2066262"/>
                    <a:gd name="connsiteX38" fmla="*/ 0 w 1668622"/>
                    <a:gd name="connsiteY38" fmla="*/ 834311 h 2066262"/>
                    <a:gd name="connsiteX39" fmla="*/ 834311 w 1668622"/>
                    <a:gd name="connsiteY39" fmla="*/ 0 h 2066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1668622" h="2066262">
                      <a:moveTo>
                        <a:pt x="834311" y="0"/>
                      </a:moveTo>
                      <a:cubicBezTo>
                        <a:pt x="1295088" y="0"/>
                        <a:pt x="1668622" y="373534"/>
                        <a:pt x="1668622" y="834311"/>
                      </a:cubicBezTo>
                      <a:cubicBezTo>
                        <a:pt x="1668622" y="1122297"/>
                        <a:pt x="1522711" y="1376203"/>
                        <a:pt x="1300782" y="1526135"/>
                      </a:cubicBezTo>
                      <a:lnTo>
                        <a:pt x="1297052" y="1528160"/>
                      </a:lnTo>
                      <a:lnTo>
                        <a:pt x="1297048" y="1528161"/>
                      </a:lnTo>
                      <a:lnTo>
                        <a:pt x="1232264" y="1563325"/>
                      </a:lnTo>
                      <a:lnTo>
                        <a:pt x="1232260" y="1563328"/>
                      </a:lnTo>
                      <a:lnTo>
                        <a:pt x="1232257" y="1563330"/>
                      </a:lnTo>
                      <a:lnTo>
                        <a:pt x="1210297" y="1581447"/>
                      </a:lnTo>
                      <a:cubicBezTo>
                        <a:pt x="1189673" y="1602072"/>
                        <a:pt x="1172983" y="1626630"/>
                        <a:pt x="1161448" y="1653900"/>
                      </a:cubicBezTo>
                      <a:lnTo>
                        <a:pt x="1153060" y="1680923"/>
                      </a:lnTo>
                      <a:lnTo>
                        <a:pt x="1148167" y="1696686"/>
                      </a:lnTo>
                      <a:cubicBezTo>
                        <a:pt x="1145131" y="1711525"/>
                        <a:pt x="1143536" y="1726888"/>
                        <a:pt x="1143536" y="1742624"/>
                      </a:cubicBezTo>
                      <a:lnTo>
                        <a:pt x="1143536" y="1742625"/>
                      </a:lnTo>
                      <a:lnTo>
                        <a:pt x="1148167" y="1696687"/>
                      </a:lnTo>
                      <a:lnTo>
                        <a:pt x="1153060" y="1680924"/>
                      </a:lnTo>
                      <a:lnTo>
                        <a:pt x="1153060" y="1804326"/>
                      </a:lnTo>
                      <a:lnTo>
                        <a:pt x="1153060" y="1804327"/>
                      </a:lnTo>
                      <a:lnTo>
                        <a:pt x="1153060" y="1967200"/>
                      </a:lnTo>
                      <a:cubicBezTo>
                        <a:pt x="1153060" y="2021910"/>
                        <a:pt x="1108708" y="2066262"/>
                        <a:pt x="1053998" y="2066262"/>
                      </a:cubicBezTo>
                      <a:lnTo>
                        <a:pt x="614624" y="2066262"/>
                      </a:lnTo>
                      <a:cubicBezTo>
                        <a:pt x="559914" y="2066262"/>
                        <a:pt x="515562" y="2021910"/>
                        <a:pt x="515562" y="1967200"/>
                      </a:cubicBezTo>
                      <a:lnTo>
                        <a:pt x="515562" y="1804327"/>
                      </a:lnTo>
                      <a:lnTo>
                        <a:pt x="515562" y="1804326"/>
                      </a:lnTo>
                      <a:lnTo>
                        <a:pt x="515562" y="1680924"/>
                      </a:lnTo>
                      <a:lnTo>
                        <a:pt x="520455" y="1696687"/>
                      </a:lnTo>
                      <a:lnTo>
                        <a:pt x="525086" y="1742625"/>
                      </a:lnTo>
                      <a:lnTo>
                        <a:pt x="525086" y="1742624"/>
                      </a:lnTo>
                      <a:cubicBezTo>
                        <a:pt x="525086" y="1726888"/>
                        <a:pt x="523492" y="1711525"/>
                        <a:pt x="520455" y="1696686"/>
                      </a:cubicBezTo>
                      <a:lnTo>
                        <a:pt x="515562" y="1680923"/>
                      </a:lnTo>
                      <a:lnTo>
                        <a:pt x="507174" y="1653900"/>
                      </a:lnTo>
                      <a:cubicBezTo>
                        <a:pt x="495640" y="1626630"/>
                        <a:pt x="478949" y="1602072"/>
                        <a:pt x="458325" y="1581447"/>
                      </a:cubicBezTo>
                      <a:lnTo>
                        <a:pt x="436365" y="1563330"/>
                      </a:lnTo>
                      <a:lnTo>
                        <a:pt x="436362" y="1563328"/>
                      </a:lnTo>
                      <a:lnTo>
                        <a:pt x="436358" y="1563325"/>
                      </a:lnTo>
                      <a:lnTo>
                        <a:pt x="371574" y="1528161"/>
                      </a:lnTo>
                      <a:lnTo>
                        <a:pt x="371570" y="1528160"/>
                      </a:lnTo>
                      <a:lnTo>
                        <a:pt x="367840" y="1526135"/>
                      </a:lnTo>
                      <a:cubicBezTo>
                        <a:pt x="145912" y="1376203"/>
                        <a:pt x="0" y="1122297"/>
                        <a:pt x="0" y="834311"/>
                      </a:cubicBezTo>
                      <a:cubicBezTo>
                        <a:pt x="0" y="373534"/>
                        <a:pt x="373534" y="0"/>
                        <a:pt x="8343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5000">
                      <a:schemeClr val="accent2"/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: Rounded Corners 207">
                  <a:extLst>
                    <a:ext uri="{FF2B5EF4-FFF2-40B4-BE49-F238E27FC236}">
                      <a16:creationId xmlns:a16="http://schemas.microsoft.com/office/drawing/2014/main" id="{BB9BAD05-93C5-4368-9A61-50B1043CFE83}"/>
                    </a:ext>
                  </a:extLst>
                </p:cNvPr>
                <p:cNvSpPr/>
                <p:nvPr/>
              </p:nvSpPr>
              <p:spPr>
                <a:xfrm>
                  <a:off x="5765006" y="2592515"/>
                  <a:ext cx="585787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: Rounded Corners 208">
                  <a:extLst>
                    <a:ext uri="{FF2B5EF4-FFF2-40B4-BE49-F238E27FC236}">
                      <a16:creationId xmlns:a16="http://schemas.microsoft.com/office/drawing/2014/main" id="{2A020DFB-24AC-4CFB-BB58-94450F4A2EDB}"/>
                    </a:ext>
                  </a:extLst>
                </p:cNvPr>
                <p:cNvSpPr/>
                <p:nvPr/>
              </p:nvSpPr>
              <p:spPr>
                <a:xfrm>
                  <a:off x="5765006" y="2546796"/>
                  <a:ext cx="585787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: Rounded Corners 209">
                  <a:extLst>
                    <a:ext uri="{FF2B5EF4-FFF2-40B4-BE49-F238E27FC236}">
                      <a16:creationId xmlns:a16="http://schemas.microsoft.com/office/drawing/2014/main" id="{03F7219A-FF69-46F7-A230-A169B2CDE656}"/>
                    </a:ext>
                  </a:extLst>
                </p:cNvPr>
                <p:cNvSpPr/>
                <p:nvPr/>
              </p:nvSpPr>
              <p:spPr>
                <a:xfrm>
                  <a:off x="5765006" y="2501838"/>
                  <a:ext cx="585787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A6AC9742-3C90-4058-B5A4-D43337988D13}"/>
                    </a:ext>
                  </a:extLst>
                </p:cNvPr>
                <p:cNvSpPr/>
                <p:nvPr/>
              </p:nvSpPr>
              <p:spPr>
                <a:xfrm>
                  <a:off x="5765005" y="2281236"/>
                  <a:ext cx="585788" cy="220602"/>
                </a:xfrm>
                <a:custGeom>
                  <a:avLst/>
                  <a:gdLst>
                    <a:gd name="connsiteX0" fmla="*/ 0 w 585788"/>
                    <a:gd name="connsiteY0" fmla="*/ 197741 h 220602"/>
                    <a:gd name="connsiteX1" fmla="*/ 0 w 585788"/>
                    <a:gd name="connsiteY1" fmla="*/ 197742 h 220602"/>
                    <a:gd name="connsiteX2" fmla="*/ 0 w 585788"/>
                    <a:gd name="connsiteY2" fmla="*/ 197742 h 220602"/>
                    <a:gd name="connsiteX3" fmla="*/ 146347 w 585788"/>
                    <a:gd name="connsiteY3" fmla="*/ 0 h 220602"/>
                    <a:gd name="connsiteX4" fmla="*/ 442616 w 585788"/>
                    <a:gd name="connsiteY4" fmla="*/ 0 h 220602"/>
                    <a:gd name="connsiteX5" fmla="*/ 505619 w 585788"/>
                    <a:gd name="connsiteY5" fmla="*/ 63003 h 220602"/>
                    <a:gd name="connsiteX6" fmla="*/ 505619 w 585788"/>
                    <a:gd name="connsiteY6" fmla="*/ 174882 h 220602"/>
                    <a:gd name="connsiteX7" fmla="*/ 562928 w 585788"/>
                    <a:gd name="connsiteY7" fmla="*/ 174882 h 220602"/>
                    <a:gd name="connsiteX8" fmla="*/ 585788 w 585788"/>
                    <a:gd name="connsiteY8" fmla="*/ 197742 h 220602"/>
                    <a:gd name="connsiteX9" fmla="*/ 585787 w 585788"/>
                    <a:gd name="connsiteY9" fmla="*/ 197742 h 220602"/>
                    <a:gd name="connsiteX10" fmla="*/ 562927 w 585788"/>
                    <a:gd name="connsiteY10" fmla="*/ 220602 h 220602"/>
                    <a:gd name="connsiteX11" fmla="*/ 22860 w 585788"/>
                    <a:gd name="connsiteY11" fmla="*/ 220601 h 220602"/>
                    <a:gd name="connsiteX12" fmla="*/ 6695 w 585788"/>
                    <a:gd name="connsiteY12" fmla="*/ 213905 h 220602"/>
                    <a:gd name="connsiteX13" fmla="*/ 0 w 585788"/>
                    <a:gd name="connsiteY13" fmla="*/ 197742 h 220602"/>
                    <a:gd name="connsiteX14" fmla="*/ 6695 w 585788"/>
                    <a:gd name="connsiteY14" fmla="*/ 181578 h 220602"/>
                    <a:gd name="connsiteX15" fmla="*/ 22860 w 585788"/>
                    <a:gd name="connsiteY15" fmla="*/ 174882 h 220602"/>
                    <a:gd name="connsiteX16" fmla="*/ 83344 w 585788"/>
                    <a:gd name="connsiteY16" fmla="*/ 174882 h 220602"/>
                    <a:gd name="connsiteX17" fmla="*/ 83344 w 585788"/>
                    <a:gd name="connsiteY17" fmla="*/ 63003 h 220602"/>
                    <a:gd name="connsiteX18" fmla="*/ 146347 w 585788"/>
                    <a:gd name="connsiteY18" fmla="*/ 0 h 220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5788" h="220602">
                      <a:moveTo>
                        <a:pt x="0" y="197741"/>
                      </a:moveTo>
                      <a:lnTo>
                        <a:pt x="0" y="197742"/>
                      </a:lnTo>
                      <a:lnTo>
                        <a:pt x="0" y="197742"/>
                      </a:lnTo>
                      <a:close/>
                      <a:moveTo>
                        <a:pt x="146347" y="0"/>
                      </a:moveTo>
                      <a:lnTo>
                        <a:pt x="442616" y="0"/>
                      </a:lnTo>
                      <a:cubicBezTo>
                        <a:pt x="477412" y="0"/>
                        <a:pt x="505619" y="28207"/>
                        <a:pt x="505619" y="63003"/>
                      </a:cubicBezTo>
                      <a:lnTo>
                        <a:pt x="505619" y="174882"/>
                      </a:lnTo>
                      <a:lnTo>
                        <a:pt x="562928" y="174882"/>
                      </a:lnTo>
                      <a:cubicBezTo>
                        <a:pt x="575553" y="174882"/>
                        <a:pt x="585788" y="185117"/>
                        <a:pt x="585788" y="197742"/>
                      </a:cubicBezTo>
                      <a:lnTo>
                        <a:pt x="585787" y="197742"/>
                      </a:lnTo>
                      <a:cubicBezTo>
                        <a:pt x="585787" y="210367"/>
                        <a:pt x="575552" y="220602"/>
                        <a:pt x="562927" y="220602"/>
                      </a:cubicBezTo>
                      <a:lnTo>
                        <a:pt x="22860" y="220601"/>
                      </a:lnTo>
                      <a:cubicBezTo>
                        <a:pt x="16547" y="220601"/>
                        <a:pt x="10832" y="218042"/>
                        <a:pt x="6695" y="213905"/>
                      </a:cubicBezTo>
                      <a:lnTo>
                        <a:pt x="0" y="197742"/>
                      </a:lnTo>
                      <a:lnTo>
                        <a:pt x="6695" y="181578"/>
                      </a:lnTo>
                      <a:cubicBezTo>
                        <a:pt x="10832" y="177441"/>
                        <a:pt x="16547" y="174882"/>
                        <a:pt x="22860" y="174882"/>
                      </a:cubicBezTo>
                      <a:lnTo>
                        <a:pt x="83344" y="174882"/>
                      </a:lnTo>
                      <a:lnTo>
                        <a:pt x="83344" y="63003"/>
                      </a:lnTo>
                      <a:cubicBezTo>
                        <a:pt x="83344" y="28207"/>
                        <a:pt x="111551" y="0"/>
                        <a:pt x="146347" y="0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E462F673-BA7B-4B2D-9074-F57139287AA8}"/>
                  </a:ext>
                </a:extLst>
              </p:cNvPr>
              <p:cNvSpPr/>
              <p:nvPr/>
            </p:nvSpPr>
            <p:spPr>
              <a:xfrm>
                <a:off x="8344458" y="1319144"/>
                <a:ext cx="315994" cy="220602"/>
              </a:xfrm>
              <a:custGeom>
                <a:avLst/>
                <a:gdLst>
                  <a:gd name="connsiteX0" fmla="*/ 61154 w 316370"/>
                  <a:gd name="connsiteY0" fmla="*/ 0 h 214521"/>
                  <a:gd name="connsiteX1" fmla="*/ 255216 w 316370"/>
                  <a:gd name="connsiteY1" fmla="*/ 0 h 214521"/>
                  <a:gd name="connsiteX2" fmla="*/ 316370 w 316370"/>
                  <a:gd name="connsiteY2" fmla="*/ 61154 h 214521"/>
                  <a:gd name="connsiteX3" fmla="*/ 316370 w 316370"/>
                  <a:gd name="connsiteY3" fmla="*/ 214521 h 214521"/>
                  <a:gd name="connsiteX4" fmla="*/ 270691 w 316370"/>
                  <a:gd name="connsiteY4" fmla="*/ 214521 h 214521"/>
                  <a:gd name="connsiteX5" fmla="*/ 270691 w 316370"/>
                  <a:gd name="connsiteY5" fmla="*/ 106555 h 214521"/>
                  <a:gd name="connsiteX6" fmla="*/ 227197 w 316370"/>
                  <a:gd name="connsiteY6" fmla="*/ 63061 h 214521"/>
                  <a:gd name="connsiteX7" fmla="*/ 89173 w 316370"/>
                  <a:gd name="connsiteY7" fmla="*/ 63061 h 214521"/>
                  <a:gd name="connsiteX8" fmla="*/ 45679 w 316370"/>
                  <a:gd name="connsiteY8" fmla="*/ 106555 h 214521"/>
                  <a:gd name="connsiteX9" fmla="*/ 45679 w 316370"/>
                  <a:gd name="connsiteY9" fmla="*/ 214521 h 214521"/>
                  <a:gd name="connsiteX10" fmla="*/ 0 w 316370"/>
                  <a:gd name="connsiteY10" fmla="*/ 214521 h 214521"/>
                  <a:gd name="connsiteX11" fmla="*/ 0 w 316370"/>
                  <a:gd name="connsiteY11" fmla="*/ 61154 h 214521"/>
                  <a:gd name="connsiteX12" fmla="*/ 61154 w 316370"/>
                  <a:gd name="connsiteY12" fmla="*/ 0 h 214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6370" h="214521">
                    <a:moveTo>
                      <a:pt x="61154" y="0"/>
                    </a:moveTo>
                    <a:lnTo>
                      <a:pt x="255216" y="0"/>
                    </a:lnTo>
                    <a:cubicBezTo>
                      <a:pt x="288990" y="0"/>
                      <a:pt x="316370" y="27380"/>
                      <a:pt x="316370" y="61154"/>
                    </a:cubicBezTo>
                    <a:lnTo>
                      <a:pt x="316370" y="214521"/>
                    </a:lnTo>
                    <a:lnTo>
                      <a:pt x="270691" y="214521"/>
                    </a:lnTo>
                    <a:lnTo>
                      <a:pt x="270691" y="106555"/>
                    </a:lnTo>
                    <a:cubicBezTo>
                      <a:pt x="270691" y="82534"/>
                      <a:pt x="251218" y="63061"/>
                      <a:pt x="227197" y="63061"/>
                    </a:cubicBezTo>
                    <a:lnTo>
                      <a:pt x="89173" y="63061"/>
                    </a:lnTo>
                    <a:cubicBezTo>
                      <a:pt x="65152" y="63061"/>
                      <a:pt x="45679" y="82534"/>
                      <a:pt x="45679" y="106555"/>
                    </a:cubicBezTo>
                    <a:lnTo>
                      <a:pt x="45679" y="214521"/>
                    </a:lnTo>
                    <a:lnTo>
                      <a:pt x="0" y="214521"/>
                    </a:lnTo>
                    <a:lnTo>
                      <a:pt x="0" y="61154"/>
                    </a:lnTo>
                    <a:cubicBezTo>
                      <a:pt x="0" y="27380"/>
                      <a:pt x="27380" y="0"/>
                      <a:pt x="6115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CC0FC923-7650-4E30-BBB2-18FB4F01F6E1}"/>
                </a:ext>
              </a:extLst>
            </p:cNvPr>
            <p:cNvSpPr/>
            <p:nvPr/>
          </p:nvSpPr>
          <p:spPr>
            <a:xfrm>
              <a:off x="9552975" y="2055155"/>
              <a:ext cx="105603" cy="245944"/>
            </a:xfrm>
            <a:custGeom>
              <a:avLst/>
              <a:gdLst>
                <a:gd name="connsiteX0" fmla="*/ 0 w 195263"/>
                <a:gd name="connsiteY0" fmla="*/ 0 h 454760"/>
                <a:gd name="connsiteX1" fmla="*/ 10833 w 195263"/>
                <a:gd name="connsiteY1" fmla="*/ 1092 h 454760"/>
                <a:gd name="connsiteX2" fmla="*/ 195263 w 195263"/>
                <a:gd name="connsiteY2" fmla="*/ 227380 h 454760"/>
                <a:gd name="connsiteX3" fmla="*/ 10833 w 195263"/>
                <a:gd name="connsiteY3" fmla="*/ 453668 h 454760"/>
                <a:gd name="connsiteX4" fmla="*/ 0 w 195263"/>
                <a:gd name="connsiteY4" fmla="*/ 454760 h 454760"/>
                <a:gd name="connsiteX5" fmla="*/ 0 w 195263"/>
                <a:gd name="connsiteY5" fmla="*/ 381080 h 454760"/>
                <a:gd name="connsiteX6" fmla="*/ 26916 w 195263"/>
                <a:gd name="connsiteY6" fmla="*/ 375646 h 454760"/>
                <a:gd name="connsiteX7" fmla="*/ 125193 w 195263"/>
                <a:gd name="connsiteY7" fmla="*/ 227380 h 454760"/>
                <a:gd name="connsiteX8" fmla="*/ 26916 w 195263"/>
                <a:gd name="connsiteY8" fmla="*/ 79114 h 454760"/>
                <a:gd name="connsiteX9" fmla="*/ 0 w 195263"/>
                <a:gd name="connsiteY9" fmla="*/ 73680 h 454760"/>
                <a:gd name="connsiteX10" fmla="*/ 0 w 195263"/>
                <a:gd name="connsiteY10" fmla="*/ 0 h 45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263" h="454760">
                  <a:moveTo>
                    <a:pt x="0" y="0"/>
                  </a:moveTo>
                  <a:lnTo>
                    <a:pt x="10833" y="1092"/>
                  </a:lnTo>
                  <a:cubicBezTo>
                    <a:pt x="116087" y="22630"/>
                    <a:pt x="195263" y="115759"/>
                    <a:pt x="195263" y="227380"/>
                  </a:cubicBezTo>
                  <a:cubicBezTo>
                    <a:pt x="195263" y="339001"/>
                    <a:pt x="116087" y="432130"/>
                    <a:pt x="10833" y="453668"/>
                  </a:cubicBezTo>
                  <a:lnTo>
                    <a:pt x="0" y="454760"/>
                  </a:lnTo>
                  <a:lnTo>
                    <a:pt x="0" y="381080"/>
                  </a:lnTo>
                  <a:lnTo>
                    <a:pt x="26916" y="375646"/>
                  </a:lnTo>
                  <a:cubicBezTo>
                    <a:pt x="84669" y="351219"/>
                    <a:pt x="125193" y="294032"/>
                    <a:pt x="125193" y="227380"/>
                  </a:cubicBezTo>
                  <a:cubicBezTo>
                    <a:pt x="125193" y="160728"/>
                    <a:pt x="84669" y="103542"/>
                    <a:pt x="26916" y="79114"/>
                  </a:cubicBezTo>
                  <a:lnTo>
                    <a:pt x="0" y="73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A07409AE-4938-43AC-83E7-498BC5A0D56C}"/>
                </a:ext>
              </a:extLst>
            </p:cNvPr>
            <p:cNvSpPr txBox="1"/>
            <p:nvPr/>
          </p:nvSpPr>
          <p:spPr>
            <a:xfrm>
              <a:off x="9292881" y="2948089"/>
              <a:ext cx="3949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latin typeface="Bernard MT Condensed" panose="02050806060905020404" pitchFamily="18" charset="0"/>
                  <a:cs typeface="Helvetica" panose="020B0604020202020204" pitchFamily="34" charset="0"/>
                </a:rPr>
                <a:t>3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E98D3696-6F2E-46C3-BE27-638B26B62034}"/>
                </a:ext>
              </a:extLst>
            </p:cNvPr>
            <p:cNvSpPr txBox="1"/>
            <p:nvPr/>
          </p:nvSpPr>
          <p:spPr>
            <a:xfrm>
              <a:off x="8834029" y="3789783"/>
              <a:ext cx="164097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ernard MT Condensed" panose="02050806060905020404" pitchFamily="18" charset="0"/>
                </a:rPr>
                <a:t>Very likely that more than demographics influences UW location placement </a:t>
              </a: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80DA440-5CEC-42F1-B9C0-94D9CBF126AD}"/>
                </a:ext>
              </a:extLst>
            </p:cNvPr>
            <p:cNvSpPr/>
            <p:nvPr/>
          </p:nvSpPr>
          <p:spPr>
            <a:xfrm rot="21109846">
              <a:off x="9422147" y="691412"/>
              <a:ext cx="273114" cy="1587269"/>
            </a:xfrm>
            <a:custGeom>
              <a:avLst/>
              <a:gdLst>
                <a:gd name="connsiteX0" fmla="*/ 273114 w 273114"/>
                <a:gd name="connsiteY0" fmla="*/ 0 h 1587269"/>
                <a:gd name="connsiteX1" fmla="*/ 45255 w 273114"/>
                <a:gd name="connsiteY1" fmla="*/ 1587269 h 1587269"/>
                <a:gd name="connsiteX2" fmla="*/ 0 w 273114"/>
                <a:gd name="connsiteY2" fmla="*/ 1580773 h 1587269"/>
                <a:gd name="connsiteX3" fmla="*/ 226927 w 273114"/>
                <a:gd name="connsiteY3" fmla="*/ 0 h 1587269"/>
                <a:gd name="connsiteX4" fmla="*/ 273114 w 273114"/>
                <a:gd name="connsiteY4" fmla="*/ 0 h 158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114" h="1587269">
                  <a:moveTo>
                    <a:pt x="273114" y="0"/>
                  </a:moveTo>
                  <a:lnTo>
                    <a:pt x="45255" y="1587269"/>
                  </a:lnTo>
                  <a:lnTo>
                    <a:pt x="0" y="1580773"/>
                  </a:lnTo>
                  <a:lnTo>
                    <a:pt x="226927" y="0"/>
                  </a:lnTo>
                  <a:lnTo>
                    <a:pt x="27311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F13EDE8-8469-4403-AE17-0812B13A04AA}"/>
              </a:ext>
            </a:extLst>
          </p:cNvPr>
          <p:cNvSpPr/>
          <p:nvPr/>
        </p:nvSpPr>
        <p:spPr>
          <a:xfrm>
            <a:off x="1313659" y="1724339"/>
            <a:ext cx="45719" cy="1244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E7C063D6-4F73-41CC-B24E-843DE95F49C1}"/>
              </a:ext>
            </a:extLst>
          </p:cNvPr>
          <p:cNvSpPr/>
          <p:nvPr/>
        </p:nvSpPr>
        <p:spPr>
          <a:xfrm flipH="1">
            <a:off x="5149347" y="1103386"/>
            <a:ext cx="45719" cy="1160848"/>
          </a:xfrm>
          <a:custGeom>
            <a:avLst/>
            <a:gdLst>
              <a:gd name="connsiteX0" fmla="*/ 0 w 45719"/>
              <a:gd name="connsiteY0" fmla="*/ 0 h 1129822"/>
              <a:gd name="connsiteX1" fmla="*/ 0 w 45719"/>
              <a:gd name="connsiteY1" fmla="*/ 1129822 h 1129822"/>
              <a:gd name="connsiteX2" fmla="*/ 45719 w 45719"/>
              <a:gd name="connsiteY2" fmla="*/ 1129822 h 1129822"/>
              <a:gd name="connsiteX3" fmla="*/ 45719 w 45719"/>
              <a:gd name="connsiteY3" fmla="*/ 6993 h 1129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19" h="1129822">
                <a:moveTo>
                  <a:pt x="0" y="0"/>
                </a:moveTo>
                <a:lnTo>
                  <a:pt x="0" y="1129822"/>
                </a:lnTo>
                <a:lnTo>
                  <a:pt x="45719" y="1129822"/>
                </a:lnTo>
                <a:lnTo>
                  <a:pt x="45719" y="699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E8246758-B3CF-41C7-8A92-25193EA7B570}"/>
              </a:ext>
            </a:extLst>
          </p:cNvPr>
          <p:cNvSpPr/>
          <p:nvPr/>
        </p:nvSpPr>
        <p:spPr>
          <a:xfrm>
            <a:off x="9542486" y="412693"/>
            <a:ext cx="45719" cy="1867892"/>
          </a:xfrm>
          <a:custGeom>
            <a:avLst/>
            <a:gdLst>
              <a:gd name="connsiteX0" fmla="*/ 45719 w 45719"/>
              <a:gd name="connsiteY0" fmla="*/ 0 h 1867892"/>
              <a:gd name="connsiteX1" fmla="*/ 45719 w 45719"/>
              <a:gd name="connsiteY1" fmla="*/ 1867892 h 1867892"/>
              <a:gd name="connsiteX2" fmla="*/ 0 w 45719"/>
              <a:gd name="connsiteY2" fmla="*/ 1867892 h 1867892"/>
              <a:gd name="connsiteX3" fmla="*/ 0 w 45719"/>
              <a:gd name="connsiteY3" fmla="*/ 7347 h 186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19" h="1867892">
                <a:moveTo>
                  <a:pt x="45719" y="0"/>
                </a:moveTo>
                <a:lnTo>
                  <a:pt x="45719" y="1867892"/>
                </a:lnTo>
                <a:lnTo>
                  <a:pt x="0" y="1867892"/>
                </a:lnTo>
                <a:lnTo>
                  <a:pt x="0" y="734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6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750"/>
    </mc:Choice>
    <mc:Fallback xmlns="">
      <p:transition advClick="0" advTm="3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6 L 1.07943 -0.31713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71" y="-1585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flyby-Conor-150030661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rge Metal Clippers 1x-SoundBible.com-2064394756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125E-6 4.44444E-6 L 0.00235 0.7182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3590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lass Breaking-SoundBible.com-1765179538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rge Metal Clippers 1x-SoundBible.com-2064394756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2.70833E-6 -4.81481E-6 L -0.00378 0.96088 " pathEditMode="relative" rAng="0" ptsTypes="AA">
                                      <p:cBhvr>
                                        <p:cTn id="22" dur="2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4803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lass Breaking-SoundBible.com-1765179538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rge Metal Clippers 1x-SoundBible.com-2064394756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95833E-6 -2.96296E-6 L 0.00326 1.558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7745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lass Breaking-SoundBible.com-1765179538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91" grpId="0" animBg="1"/>
      <p:bldP spid="102" grpId="0" animBg="1"/>
      <p:bldP spid="118" grpId="0" animBg="1"/>
      <p:bldP spid="120" grpId="0" animBg="1"/>
      <p:bldP spid="121" grpId="0" animBg="1"/>
      <p:bldP spid="1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2">
                <a:lumMod val="6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88531185-0B51-45A5-8724-B4842E297B4B}"/>
              </a:ext>
            </a:extLst>
          </p:cNvPr>
          <p:cNvGrpSpPr/>
          <p:nvPr/>
        </p:nvGrpSpPr>
        <p:grpSpPr>
          <a:xfrm>
            <a:off x="5116728" y="6091676"/>
            <a:ext cx="594360" cy="594360"/>
            <a:chOff x="3036665" y="5189408"/>
            <a:chExt cx="1226820" cy="122682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1C4D63E-2793-4262-9F87-6D22F7F854E4}"/>
                </a:ext>
              </a:extLst>
            </p:cNvPr>
            <p:cNvSpPr/>
            <p:nvPr/>
          </p:nvSpPr>
          <p:spPr>
            <a:xfrm>
              <a:off x="3036665" y="5189408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B0DB59B-9E8D-44F6-B7F0-3C5C66981EEF}"/>
                </a:ext>
              </a:extLst>
            </p:cNvPr>
            <p:cNvGrpSpPr/>
            <p:nvPr/>
          </p:nvGrpSpPr>
          <p:grpSpPr>
            <a:xfrm>
              <a:off x="3177634" y="5332377"/>
              <a:ext cx="940882" cy="940882"/>
              <a:chOff x="3177634" y="5332377"/>
              <a:chExt cx="940882" cy="940882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47D67F3-FE29-4BA2-811A-16318A28C100}"/>
                  </a:ext>
                </a:extLst>
              </p:cNvPr>
              <p:cNvSpPr/>
              <p:nvPr/>
            </p:nvSpPr>
            <p:spPr>
              <a:xfrm>
                <a:off x="3177634" y="5332377"/>
                <a:ext cx="940882" cy="940882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0000">
                    <a:schemeClr val="bg2">
                      <a:lumMod val="65000"/>
                    </a:schemeClr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0" name="Graphic 79" descr="Bar chart">
                <a:extLst>
                  <a:ext uri="{FF2B5EF4-FFF2-40B4-BE49-F238E27FC236}">
                    <a16:creationId xmlns:a16="http://schemas.microsoft.com/office/drawing/2014/main" id="{5DA598AC-8C51-441E-B881-CEFFF30C9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50163" y="5390185"/>
                <a:ext cx="787824" cy="787824"/>
              </a:xfrm>
              <a:prstGeom prst="rect">
                <a:avLst/>
              </a:prstGeom>
            </p:spPr>
          </p:pic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8FF2596-B663-46BB-956C-8DE0C9BE9589}"/>
              </a:ext>
            </a:extLst>
          </p:cNvPr>
          <p:cNvGrpSpPr/>
          <p:nvPr/>
        </p:nvGrpSpPr>
        <p:grpSpPr>
          <a:xfrm>
            <a:off x="3805753" y="6097056"/>
            <a:ext cx="594360" cy="594360"/>
            <a:chOff x="7932515" y="2815590"/>
            <a:chExt cx="1226820" cy="122682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386ACC8-9422-447F-99B7-4A36DE51887A}"/>
                </a:ext>
              </a:extLst>
            </p:cNvPr>
            <p:cNvSpPr/>
            <p:nvPr/>
          </p:nvSpPr>
          <p:spPr>
            <a:xfrm>
              <a:off x="7932515" y="28155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6661C58-C38E-471F-A49E-4DCE6493B33F}"/>
                </a:ext>
              </a:extLst>
            </p:cNvPr>
            <p:cNvSpPr/>
            <p:nvPr/>
          </p:nvSpPr>
          <p:spPr>
            <a:xfrm>
              <a:off x="8073484" y="29585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Graphic 83" descr="Head with gears">
              <a:extLst>
                <a:ext uri="{FF2B5EF4-FFF2-40B4-BE49-F238E27FC236}">
                  <a16:creationId xmlns:a16="http://schemas.microsoft.com/office/drawing/2014/main" id="{974F25CA-58D4-4724-8B97-5C79D7FD8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50733" y="3024704"/>
              <a:ext cx="786384" cy="786384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97705E2-8561-48B1-83E9-47B696D5A228}"/>
              </a:ext>
            </a:extLst>
          </p:cNvPr>
          <p:cNvGrpSpPr/>
          <p:nvPr/>
        </p:nvGrpSpPr>
        <p:grpSpPr>
          <a:xfrm>
            <a:off x="2492841" y="6097056"/>
            <a:ext cx="594360" cy="594360"/>
            <a:chOff x="1464903" y="3665986"/>
            <a:chExt cx="1226820" cy="122682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1C8C724-7CCD-4B15-8A0E-33129F90915B}"/>
                </a:ext>
              </a:extLst>
            </p:cNvPr>
            <p:cNvSpPr/>
            <p:nvPr/>
          </p:nvSpPr>
          <p:spPr>
            <a:xfrm>
              <a:off x="1464903" y="3665986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7CFC6E0-F6E5-467E-AF66-BF983B20174A}"/>
                </a:ext>
              </a:extLst>
            </p:cNvPr>
            <p:cNvSpPr/>
            <p:nvPr/>
          </p:nvSpPr>
          <p:spPr>
            <a:xfrm>
              <a:off x="1605872" y="3808955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1DEDE9A-737F-45B2-8DF1-CB5C5CF2C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496" y="3847579"/>
              <a:ext cx="863633" cy="863633"/>
            </a:xfrm>
            <a:prstGeom prst="rect">
              <a:avLst/>
            </a:prstGeom>
          </p:spPr>
        </p:pic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2FF4B9D-3C6D-420B-8000-29E437079078}"/>
              </a:ext>
            </a:extLst>
          </p:cNvPr>
          <p:cNvCxnSpPr>
            <a:stCxn id="87" idx="6"/>
            <a:endCxn id="83" idx="2"/>
          </p:cNvCxnSpPr>
          <p:nvPr/>
        </p:nvCxnSpPr>
        <p:spPr>
          <a:xfrm>
            <a:off x="3016968" y="6394236"/>
            <a:ext cx="857081" cy="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6E9E998-5CCF-4F5C-858A-D97AD91AAEB9}"/>
              </a:ext>
            </a:extLst>
          </p:cNvPr>
          <p:cNvGrpSpPr/>
          <p:nvPr/>
        </p:nvGrpSpPr>
        <p:grpSpPr>
          <a:xfrm>
            <a:off x="10007139" y="455980"/>
            <a:ext cx="1828800" cy="1828800"/>
            <a:chOff x="2569785" y="2219325"/>
            <a:chExt cx="914400" cy="914400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0CE62A3F-35E9-4EB9-A7E3-4B5517A24D18}"/>
                </a:ext>
              </a:extLst>
            </p:cNvPr>
            <p:cNvSpPr/>
            <p:nvPr/>
          </p:nvSpPr>
          <p:spPr>
            <a:xfrm>
              <a:off x="2569785" y="2219325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00BDCB4F-8661-4105-AE79-33E1693936DE}"/>
                </a:ext>
              </a:extLst>
            </p:cNvPr>
            <p:cNvSpPr/>
            <p:nvPr/>
          </p:nvSpPr>
          <p:spPr>
            <a:xfrm>
              <a:off x="2674855" y="2325886"/>
              <a:ext cx="701279" cy="701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Graphic 125" descr="Lightbulb">
              <a:extLst>
                <a:ext uri="{FF2B5EF4-FFF2-40B4-BE49-F238E27FC236}">
                  <a16:creationId xmlns:a16="http://schemas.microsoft.com/office/drawing/2014/main" id="{198C6D64-3FDC-4DE1-9843-066550BFE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32886" y="2384817"/>
              <a:ext cx="585216" cy="585216"/>
            </a:xfrm>
            <a:prstGeom prst="rect">
              <a:avLst/>
            </a:prstGeom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0529C4D-83BD-4858-9C52-09B6291C8FF6}"/>
              </a:ext>
            </a:extLst>
          </p:cNvPr>
          <p:cNvGrpSpPr/>
          <p:nvPr/>
        </p:nvGrpSpPr>
        <p:grpSpPr>
          <a:xfrm>
            <a:off x="7747242" y="6089368"/>
            <a:ext cx="594360" cy="594360"/>
            <a:chOff x="7932515" y="5025390"/>
            <a:chExt cx="1226820" cy="1226820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61425AA-3C3E-4304-A5B0-D7E1C183509C}"/>
                </a:ext>
              </a:extLst>
            </p:cNvPr>
            <p:cNvSpPr/>
            <p:nvPr/>
          </p:nvSpPr>
          <p:spPr>
            <a:xfrm>
              <a:off x="7932515" y="50253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8A6F5CB-4449-4DF0-8977-F870DE8DC025}"/>
                </a:ext>
              </a:extLst>
            </p:cNvPr>
            <p:cNvSpPr/>
            <p:nvPr/>
          </p:nvSpPr>
          <p:spPr>
            <a:xfrm>
              <a:off x="8073484" y="51683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0" name="Graphic 129" descr="Hourglass">
              <a:extLst>
                <a:ext uri="{FF2B5EF4-FFF2-40B4-BE49-F238E27FC236}">
                  <a16:creationId xmlns:a16="http://schemas.microsoft.com/office/drawing/2014/main" id="{6440EB20-AA8A-4451-8B64-CF7C08D0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50733" y="5262560"/>
              <a:ext cx="786384" cy="786384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C9CF97D-4903-4C2F-AE8B-81D3838E9A64}"/>
              </a:ext>
            </a:extLst>
          </p:cNvPr>
          <p:cNvGrpSpPr/>
          <p:nvPr/>
        </p:nvGrpSpPr>
        <p:grpSpPr>
          <a:xfrm>
            <a:off x="6436267" y="6091675"/>
            <a:ext cx="594360" cy="594360"/>
            <a:chOff x="5484590" y="5107399"/>
            <a:chExt cx="1226820" cy="1226820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74430CB-DC5E-44FC-A304-10E06D1F9BEA}"/>
                </a:ext>
              </a:extLst>
            </p:cNvPr>
            <p:cNvSpPr/>
            <p:nvPr/>
          </p:nvSpPr>
          <p:spPr>
            <a:xfrm>
              <a:off x="5484590" y="5107399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41D8AB6-3981-4D67-8097-D4F817219BB5}"/>
                </a:ext>
              </a:extLst>
            </p:cNvPr>
            <p:cNvSpPr/>
            <p:nvPr/>
          </p:nvSpPr>
          <p:spPr>
            <a:xfrm>
              <a:off x="5625559" y="5250368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Graphic 133" descr="Earth globe Americas">
              <a:extLst>
                <a:ext uri="{FF2B5EF4-FFF2-40B4-BE49-F238E27FC236}">
                  <a16:creationId xmlns:a16="http://schemas.microsoft.com/office/drawing/2014/main" id="{68CF04FB-3CC9-419A-921B-688CEB7CD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02808" y="5322857"/>
              <a:ext cx="786384" cy="786384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95113E7-876E-4BD5-BEB8-3E076255CB3A}"/>
              </a:ext>
            </a:extLst>
          </p:cNvPr>
          <p:cNvCxnSpPr>
            <a:stCxn id="82" idx="6"/>
            <a:endCxn id="77" idx="2"/>
          </p:cNvCxnSpPr>
          <p:nvPr/>
        </p:nvCxnSpPr>
        <p:spPr>
          <a:xfrm flipV="1">
            <a:off x="4400113" y="6388856"/>
            <a:ext cx="716615" cy="538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FB89BA-C00C-433E-B249-9C4DA2DA8AA3}"/>
              </a:ext>
            </a:extLst>
          </p:cNvPr>
          <p:cNvCxnSpPr>
            <a:cxnSpLocks/>
            <a:stCxn id="77" idx="6"/>
            <a:endCxn id="132" idx="2"/>
          </p:cNvCxnSpPr>
          <p:nvPr/>
        </p:nvCxnSpPr>
        <p:spPr>
          <a:xfrm flipV="1">
            <a:off x="5711088" y="6388855"/>
            <a:ext cx="725179" cy="1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7E4FF50-258C-497E-AB91-3D551B091522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b="2988"/>
          <a:stretch>
            <a:fillRect/>
          </a:stretch>
        </p:blipFill>
        <p:spPr>
          <a:xfrm>
            <a:off x="0" y="1"/>
            <a:ext cx="12192000" cy="1933831"/>
          </a:xfrm>
          <a:custGeom>
            <a:avLst/>
            <a:gdLst>
              <a:gd name="connsiteX0" fmla="*/ 0 w 12192000"/>
              <a:gd name="connsiteY0" fmla="*/ 0 h 1933831"/>
              <a:gd name="connsiteX1" fmla="*/ 12192000 w 12192000"/>
              <a:gd name="connsiteY1" fmla="*/ 0 h 1933831"/>
              <a:gd name="connsiteX2" fmla="*/ 12192000 w 12192000"/>
              <a:gd name="connsiteY2" fmla="*/ 2808 h 1933831"/>
              <a:gd name="connsiteX3" fmla="*/ 0 w 12192000"/>
              <a:gd name="connsiteY3" fmla="*/ 1933831 h 193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3831">
                <a:moveTo>
                  <a:pt x="0" y="0"/>
                </a:moveTo>
                <a:lnTo>
                  <a:pt x="12192000" y="0"/>
                </a:lnTo>
                <a:lnTo>
                  <a:pt x="12192000" y="2808"/>
                </a:lnTo>
                <a:lnTo>
                  <a:pt x="0" y="1933831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F22C284-3209-4236-AC38-282AE5A46A0E}"/>
              </a:ext>
            </a:extLst>
          </p:cNvPr>
          <p:cNvSpPr txBox="1"/>
          <p:nvPr/>
        </p:nvSpPr>
        <p:spPr>
          <a:xfrm>
            <a:off x="2266950" y="40163"/>
            <a:ext cx="5746340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Conclusion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FE30E41-3677-43E4-A241-583E8DCBE426}"/>
              </a:ext>
            </a:extLst>
          </p:cNvPr>
          <p:cNvSpPr/>
          <p:nvPr/>
        </p:nvSpPr>
        <p:spPr>
          <a:xfrm flipH="1">
            <a:off x="5146671" y="1113018"/>
            <a:ext cx="45719" cy="257362"/>
          </a:xfrm>
          <a:custGeom>
            <a:avLst/>
            <a:gdLst>
              <a:gd name="connsiteX0" fmla="*/ 0 w 45719"/>
              <a:gd name="connsiteY0" fmla="*/ 0 h 257362"/>
              <a:gd name="connsiteX1" fmla="*/ 0 w 45719"/>
              <a:gd name="connsiteY1" fmla="*/ 249708 h 257362"/>
              <a:gd name="connsiteX2" fmla="*/ 45719 w 45719"/>
              <a:gd name="connsiteY2" fmla="*/ 257362 h 257362"/>
              <a:gd name="connsiteX3" fmla="*/ 45719 w 45719"/>
              <a:gd name="connsiteY3" fmla="*/ 7185 h 257362"/>
              <a:gd name="connsiteX4" fmla="*/ 0 w 45719"/>
              <a:gd name="connsiteY4" fmla="*/ 0 h 25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19" h="257362">
                <a:moveTo>
                  <a:pt x="0" y="0"/>
                </a:moveTo>
                <a:lnTo>
                  <a:pt x="0" y="249708"/>
                </a:lnTo>
                <a:lnTo>
                  <a:pt x="45719" y="257362"/>
                </a:lnTo>
                <a:lnTo>
                  <a:pt x="45719" y="7185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13805D17-8F75-4707-939F-C7098A8E71FA}"/>
              </a:ext>
            </a:extLst>
          </p:cNvPr>
          <p:cNvSpPr/>
          <p:nvPr/>
        </p:nvSpPr>
        <p:spPr>
          <a:xfrm rot="21052179">
            <a:off x="1291782" y="1722215"/>
            <a:ext cx="89475" cy="275860"/>
          </a:xfrm>
          <a:custGeom>
            <a:avLst/>
            <a:gdLst>
              <a:gd name="connsiteX0" fmla="*/ 44335 w 89475"/>
              <a:gd name="connsiteY0" fmla="*/ 0 h 275860"/>
              <a:gd name="connsiteX1" fmla="*/ 89475 w 89475"/>
              <a:gd name="connsiteY1" fmla="*/ 7254 h 275860"/>
              <a:gd name="connsiteX2" fmla="*/ 46305 w 89475"/>
              <a:gd name="connsiteY2" fmla="*/ 275860 h 275860"/>
              <a:gd name="connsiteX3" fmla="*/ 0 w 89475"/>
              <a:gd name="connsiteY3" fmla="*/ 275860 h 275860"/>
              <a:gd name="connsiteX4" fmla="*/ 44335 w 89475"/>
              <a:gd name="connsiteY4" fmla="*/ 0 h 27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75" h="275860">
                <a:moveTo>
                  <a:pt x="44335" y="0"/>
                </a:moveTo>
                <a:lnTo>
                  <a:pt x="89475" y="7254"/>
                </a:lnTo>
                <a:lnTo>
                  <a:pt x="46305" y="275860"/>
                </a:lnTo>
                <a:lnTo>
                  <a:pt x="0" y="275860"/>
                </a:lnTo>
                <a:lnTo>
                  <a:pt x="4433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9BB76C90-D8D1-4BEC-87F6-49E0A52C7167}"/>
              </a:ext>
            </a:extLst>
          </p:cNvPr>
          <p:cNvSpPr/>
          <p:nvPr/>
        </p:nvSpPr>
        <p:spPr>
          <a:xfrm rot="21109846">
            <a:off x="9519650" y="420097"/>
            <a:ext cx="77188" cy="215950"/>
          </a:xfrm>
          <a:custGeom>
            <a:avLst/>
            <a:gdLst>
              <a:gd name="connsiteX0" fmla="*/ 77188 w 77188"/>
              <a:gd name="connsiteY0" fmla="*/ 0 h 215950"/>
              <a:gd name="connsiteX1" fmla="*/ 46188 w 77188"/>
              <a:gd name="connsiteY1" fmla="*/ 215950 h 215950"/>
              <a:gd name="connsiteX2" fmla="*/ 0 w 77188"/>
              <a:gd name="connsiteY2" fmla="*/ 215950 h 215950"/>
              <a:gd name="connsiteX3" fmla="*/ 30889 w 77188"/>
              <a:gd name="connsiteY3" fmla="*/ 776 h 215950"/>
              <a:gd name="connsiteX4" fmla="*/ 77188 w 77188"/>
              <a:gd name="connsiteY4" fmla="*/ 0 h 2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188" h="215950">
                <a:moveTo>
                  <a:pt x="77188" y="0"/>
                </a:moveTo>
                <a:lnTo>
                  <a:pt x="46188" y="215950"/>
                </a:lnTo>
                <a:lnTo>
                  <a:pt x="0" y="215950"/>
                </a:lnTo>
                <a:lnTo>
                  <a:pt x="30889" y="776"/>
                </a:lnTo>
                <a:lnTo>
                  <a:pt x="7718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AAAFBC4-562F-40F7-A108-4D6FDCAA72F6}"/>
              </a:ext>
            </a:extLst>
          </p:cNvPr>
          <p:cNvCxnSpPr>
            <a:cxnSpLocks/>
          </p:cNvCxnSpPr>
          <p:nvPr/>
        </p:nvCxnSpPr>
        <p:spPr>
          <a:xfrm flipV="1">
            <a:off x="7015436" y="6379784"/>
            <a:ext cx="725179" cy="1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9655EE3E-1BE8-4E0C-982C-FA4F3F3526C4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57" y="4014705"/>
            <a:ext cx="1554503" cy="193383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11504FBF-89EC-49F8-A935-D8574B4980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744" y="4078703"/>
            <a:ext cx="1970914" cy="126959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449C9E4C-BB83-4BE5-831B-97C3B011401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025" y="2063975"/>
            <a:ext cx="3682050" cy="206065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28A170B-F5BA-4AF9-BA1C-F36CB332086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282" y="2937831"/>
            <a:ext cx="2992190" cy="21155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8B261B5-CA5D-4FD0-BF46-52A7C26E3662}"/>
              </a:ext>
            </a:extLst>
          </p:cNvPr>
          <p:cNvGrpSpPr/>
          <p:nvPr/>
        </p:nvGrpSpPr>
        <p:grpSpPr>
          <a:xfrm>
            <a:off x="-1866" y="3847131"/>
            <a:ext cx="6073314" cy="2897838"/>
            <a:chOff x="-1866" y="3847131"/>
            <a:chExt cx="6073314" cy="2897838"/>
          </a:xfrm>
        </p:grpSpPr>
        <p:pic>
          <p:nvPicPr>
            <p:cNvPr id="9" name="Picture 8" descr="A picture containing table, black, sitting, white&#10;&#10;Description automatically generated">
              <a:extLst>
                <a:ext uri="{FF2B5EF4-FFF2-40B4-BE49-F238E27FC236}">
                  <a16:creationId xmlns:a16="http://schemas.microsoft.com/office/drawing/2014/main" id="{57DBE878-14AA-4D1E-A48E-E828A7780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66" y="3847131"/>
              <a:ext cx="6073314" cy="2897838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0D0AB71-8BA3-423F-A029-2C7ABAC0E31E}"/>
                </a:ext>
              </a:extLst>
            </p:cNvPr>
            <p:cNvSpPr txBox="1"/>
            <p:nvPr/>
          </p:nvSpPr>
          <p:spPr>
            <a:xfrm rot="1754873">
              <a:off x="1998064" y="4388435"/>
              <a:ext cx="2155253" cy="1861748"/>
            </a:xfrm>
            <a:prstGeom prst="rect">
              <a:avLst/>
            </a:prstGeom>
            <a:gradFill flip="none" rotWithShape="1">
              <a:gsLst>
                <a:gs pos="5000">
                  <a:srgbClr val="C00000"/>
                </a:gs>
                <a:gs pos="100000">
                  <a:schemeClr val="bg2">
                    <a:lumMod val="50000"/>
                  </a:schemeClr>
                </a:gs>
              </a:gsLst>
              <a:lin ang="5400000" scaled="0"/>
              <a:tileRect/>
            </a:gradFill>
            <a:ln>
              <a:noFill/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latin typeface="Bernard MT Condensed" panose="02050806060905020404" pitchFamily="18" charset="0"/>
                </a:rPr>
                <a:t>OH has more locations than KY and TN combined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C4B9EB-BC79-47D0-B45D-062626D49F20}"/>
              </a:ext>
            </a:extLst>
          </p:cNvPr>
          <p:cNvGrpSpPr/>
          <p:nvPr/>
        </p:nvGrpSpPr>
        <p:grpSpPr>
          <a:xfrm>
            <a:off x="2588960" y="1559077"/>
            <a:ext cx="6073312" cy="2897837"/>
            <a:chOff x="2588960" y="1559077"/>
            <a:chExt cx="6073312" cy="2897837"/>
          </a:xfrm>
        </p:grpSpPr>
        <p:pic>
          <p:nvPicPr>
            <p:cNvPr id="44" name="Picture 43" descr="A picture containing table, black, sitting, white&#10;&#10;Description automatically generated">
              <a:extLst>
                <a:ext uri="{FF2B5EF4-FFF2-40B4-BE49-F238E27FC236}">
                  <a16:creationId xmlns:a16="http://schemas.microsoft.com/office/drawing/2014/main" id="{F977DC4F-8F8E-4E41-8D2B-F674EECAC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2828">
              <a:off x="2588960" y="1559077"/>
              <a:ext cx="6073312" cy="289783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E21E4BA-20C3-4133-9795-E2A5338ACF5F}"/>
                </a:ext>
              </a:extLst>
            </p:cNvPr>
            <p:cNvSpPr txBox="1"/>
            <p:nvPr/>
          </p:nvSpPr>
          <p:spPr>
            <a:xfrm rot="807701">
              <a:off x="5002930" y="2008717"/>
              <a:ext cx="2438478" cy="2106404"/>
            </a:xfrm>
            <a:prstGeom prst="rect">
              <a:avLst/>
            </a:prstGeom>
            <a:gradFill flip="none" rotWithShape="1">
              <a:gsLst>
                <a:gs pos="5000">
                  <a:schemeClr val="accent1"/>
                </a:gs>
                <a:gs pos="100000">
                  <a:schemeClr val="bg2">
                    <a:lumMod val="50000"/>
                  </a:schemeClr>
                </a:gs>
              </a:gsLst>
              <a:lin ang="5400000" scaled="0"/>
              <a:tileRect/>
            </a:gradFill>
            <a:ln>
              <a:noFill/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latin typeface="Bernard MT Condensed" panose="02050806060905020404" pitchFamily="18" charset="0"/>
                </a:rPr>
                <a:t>No model was over 55% accurate when applied to Ohio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387493-2224-450F-8948-D9CCE616767D}"/>
              </a:ext>
            </a:extLst>
          </p:cNvPr>
          <p:cNvGrpSpPr/>
          <p:nvPr/>
        </p:nvGrpSpPr>
        <p:grpSpPr>
          <a:xfrm>
            <a:off x="6753842" y="2285680"/>
            <a:ext cx="6073314" cy="3217018"/>
            <a:chOff x="6753842" y="2285680"/>
            <a:chExt cx="6073314" cy="3217018"/>
          </a:xfrm>
        </p:grpSpPr>
        <p:pic>
          <p:nvPicPr>
            <p:cNvPr id="47" name="Picture 46" descr="A picture containing table, black, sitting, white&#10;&#10;Description automatically generated">
              <a:extLst>
                <a:ext uri="{FF2B5EF4-FFF2-40B4-BE49-F238E27FC236}">
                  <a16:creationId xmlns:a16="http://schemas.microsoft.com/office/drawing/2014/main" id="{2A19B3C8-6BBB-4B0C-BA1A-00789D620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0280">
              <a:off x="6753842" y="2285680"/>
              <a:ext cx="6073314" cy="289783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D0A069B-27A1-4CAA-AAE5-BDD35642E5A5}"/>
                </a:ext>
              </a:extLst>
            </p:cNvPr>
            <p:cNvSpPr txBox="1"/>
            <p:nvPr/>
          </p:nvSpPr>
          <p:spPr>
            <a:xfrm rot="3321484">
              <a:off x="9653526" y="2876376"/>
              <a:ext cx="2438478" cy="2814166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100000">
                  <a:schemeClr val="bg2">
                    <a:lumMod val="50000"/>
                  </a:schemeClr>
                </a:gs>
              </a:gsLst>
              <a:lin ang="5400000" scaled="0"/>
              <a:tileRect/>
            </a:gradFill>
            <a:ln>
              <a:noFill/>
            </a:ln>
            <a:scene3d>
              <a:camera prst="isometricOffAxis2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>
                  <a:solidFill>
                    <a:schemeClr val="bg1"/>
                  </a:solidFill>
                  <a:latin typeface="Bernard MT Condensed" panose="02050806060905020404" pitchFamily="18" charset="0"/>
                </a:rPr>
                <a:t>Very likely that more than demographics influences UW location placement </a:t>
              </a:r>
              <a:endParaRPr lang="en-US" dirty="0">
                <a:solidFill>
                  <a:schemeClr val="bg1"/>
                </a:solidFill>
                <a:latin typeface="Bernard MT Condensed" panose="02050806060905020404" pitchFamily="18" charset="0"/>
              </a:endParaRPr>
            </a:p>
          </p:txBody>
        </p:sp>
      </p:grpSp>
      <p:pic>
        <p:nvPicPr>
          <p:cNvPr id="13" name="Picture 12" descr="A close up of a tool&#10;&#10;Description automatically generated">
            <a:extLst>
              <a:ext uri="{FF2B5EF4-FFF2-40B4-BE49-F238E27FC236}">
                <a16:creationId xmlns:a16="http://schemas.microsoft.com/office/drawing/2014/main" id="{5464D444-3D08-45E1-9117-E1DE1D27476F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81162">
            <a:off x="-3737262" y="-3918241"/>
            <a:ext cx="5133993" cy="513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40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7.40741E-7 L 0.25898 0.3944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43" y="1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898 0.39444 L 1.325 1.4803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294" y="5428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0.70703 0.7699 " pathEditMode="relative" rAng="0" ptsTypes="AA">
                                      <p:cBhvr>
                                        <p:cTn id="33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52" y="3849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0.69453 0.71181 " pathEditMode="relative" rAng="0" ptsTypes="AA">
                                      <p:cBhvr>
                                        <p:cTn id="35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27" y="3557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9167E-6 -4.07407E-6 L 0.48724 0.5213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62" y="2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  <p:bldP spid="9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2">
                <a:lumMod val="6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E4FF50-258C-497E-AB91-3D551B0915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88"/>
          <a:stretch>
            <a:fillRect/>
          </a:stretch>
        </p:blipFill>
        <p:spPr>
          <a:xfrm>
            <a:off x="0" y="1"/>
            <a:ext cx="12192000" cy="1933831"/>
          </a:xfrm>
          <a:custGeom>
            <a:avLst/>
            <a:gdLst>
              <a:gd name="connsiteX0" fmla="*/ 0 w 12192000"/>
              <a:gd name="connsiteY0" fmla="*/ 0 h 1933831"/>
              <a:gd name="connsiteX1" fmla="*/ 12192000 w 12192000"/>
              <a:gd name="connsiteY1" fmla="*/ 0 h 1933831"/>
              <a:gd name="connsiteX2" fmla="*/ 12192000 w 12192000"/>
              <a:gd name="connsiteY2" fmla="*/ 2808 h 1933831"/>
              <a:gd name="connsiteX3" fmla="*/ 0 w 12192000"/>
              <a:gd name="connsiteY3" fmla="*/ 1933831 h 193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3831">
                <a:moveTo>
                  <a:pt x="0" y="0"/>
                </a:moveTo>
                <a:lnTo>
                  <a:pt x="12192000" y="0"/>
                </a:lnTo>
                <a:lnTo>
                  <a:pt x="12192000" y="2808"/>
                </a:lnTo>
                <a:lnTo>
                  <a:pt x="0" y="1933831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5D4A2C-9340-4833-B838-29824D06B5EE}"/>
              </a:ext>
            </a:extLst>
          </p:cNvPr>
          <p:cNvSpPr txBox="1"/>
          <p:nvPr/>
        </p:nvSpPr>
        <p:spPr>
          <a:xfrm>
            <a:off x="2266950" y="197475"/>
            <a:ext cx="3121127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Thank you</a:t>
            </a:r>
          </a:p>
        </p:txBody>
      </p:sp>
      <p:sp>
        <p:nvSpPr>
          <p:cNvPr id="61" name="Topic 1">
            <a:extLst>
              <a:ext uri="{FF2B5EF4-FFF2-40B4-BE49-F238E27FC236}">
                <a16:creationId xmlns:a16="http://schemas.microsoft.com/office/drawing/2014/main" id="{A4EA24B0-368F-41B9-BE52-778189ACC6D2}"/>
              </a:ext>
            </a:extLst>
          </p:cNvPr>
          <p:cNvSpPr txBox="1"/>
          <p:nvPr/>
        </p:nvSpPr>
        <p:spPr>
          <a:xfrm>
            <a:off x="4781549" y="6962775"/>
            <a:ext cx="263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United Way</a:t>
            </a:r>
          </a:p>
        </p:txBody>
      </p:sp>
      <p:sp>
        <p:nvSpPr>
          <p:cNvPr id="62" name="Topic1_Description">
            <a:extLst>
              <a:ext uri="{FF2B5EF4-FFF2-40B4-BE49-F238E27FC236}">
                <a16:creationId xmlns:a16="http://schemas.microsoft.com/office/drawing/2014/main" id="{BB8CB121-926A-48D5-A9DA-E5981B4BB1BA}"/>
              </a:ext>
            </a:extLst>
          </p:cNvPr>
          <p:cNvSpPr txBox="1"/>
          <p:nvPr/>
        </p:nvSpPr>
        <p:spPr>
          <a:xfrm>
            <a:off x="4905375" y="7485995"/>
            <a:ext cx="2381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Who they are, what they do, and how they operate.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1D12C02-4AEC-49E6-9F75-4A054E87E11D}"/>
              </a:ext>
            </a:extLst>
          </p:cNvPr>
          <p:cNvGrpSpPr/>
          <p:nvPr/>
        </p:nvGrpSpPr>
        <p:grpSpPr>
          <a:xfrm>
            <a:off x="9060154" y="6106130"/>
            <a:ext cx="594360" cy="594360"/>
            <a:chOff x="2569785" y="2219325"/>
            <a:chExt cx="914400" cy="9144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9A87570-0308-42F1-A458-1C4733CE3079}"/>
                </a:ext>
              </a:extLst>
            </p:cNvPr>
            <p:cNvSpPr/>
            <p:nvPr/>
          </p:nvSpPr>
          <p:spPr>
            <a:xfrm>
              <a:off x="2569785" y="2219325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76D049D-D330-4FAD-A583-9C2BE520FFAD}"/>
                </a:ext>
              </a:extLst>
            </p:cNvPr>
            <p:cNvSpPr/>
            <p:nvPr/>
          </p:nvSpPr>
          <p:spPr>
            <a:xfrm>
              <a:off x="2674855" y="2325886"/>
              <a:ext cx="701279" cy="7012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Lightbulb">
              <a:extLst>
                <a:ext uri="{FF2B5EF4-FFF2-40B4-BE49-F238E27FC236}">
                  <a16:creationId xmlns:a16="http://schemas.microsoft.com/office/drawing/2014/main" id="{8FA32F34-119E-4CD1-BE52-9BC5BD432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32886" y="2384817"/>
              <a:ext cx="585216" cy="585216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F48586A-1E6F-448A-9322-519BAF23F372}"/>
              </a:ext>
            </a:extLst>
          </p:cNvPr>
          <p:cNvGrpSpPr/>
          <p:nvPr/>
        </p:nvGrpSpPr>
        <p:grpSpPr>
          <a:xfrm>
            <a:off x="7744489" y="6097057"/>
            <a:ext cx="594360" cy="594360"/>
            <a:chOff x="7932515" y="5025390"/>
            <a:chExt cx="1226820" cy="12268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05AEEAA-2AB9-4C6F-A181-55F91447F24C}"/>
                </a:ext>
              </a:extLst>
            </p:cNvPr>
            <p:cNvSpPr/>
            <p:nvPr/>
          </p:nvSpPr>
          <p:spPr>
            <a:xfrm>
              <a:off x="7932515" y="50253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03E206B-81DE-4AB6-98F7-5DC5F255E800}"/>
                </a:ext>
              </a:extLst>
            </p:cNvPr>
            <p:cNvSpPr/>
            <p:nvPr/>
          </p:nvSpPr>
          <p:spPr>
            <a:xfrm>
              <a:off x="8073484" y="51683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Graphic 45" descr="Hourglass">
              <a:extLst>
                <a:ext uri="{FF2B5EF4-FFF2-40B4-BE49-F238E27FC236}">
                  <a16:creationId xmlns:a16="http://schemas.microsoft.com/office/drawing/2014/main" id="{3E5BDA7F-0D6D-4DB3-B4C3-CE13482C0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50733" y="5262560"/>
              <a:ext cx="786384" cy="786384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2AFE60D-A032-4F4C-B982-60974130B5BD}"/>
              </a:ext>
            </a:extLst>
          </p:cNvPr>
          <p:cNvGrpSpPr/>
          <p:nvPr/>
        </p:nvGrpSpPr>
        <p:grpSpPr>
          <a:xfrm>
            <a:off x="6431577" y="6106130"/>
            <a:ext cx="594360" cy="594360"/>
            <a:chOff x="5484590" y="5107399"/>
            <a:chExt cx="1226820" cy="122682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8AC29A5-CF86-4B9B-AE26-AE4889F2E393}"/>
                </a:ext>
              </a:extLst>
            </p:cNvPr>
            <p:cNvSpPr/>
            <p:nvPr/>
          </p:nvSpPr>
          <p:spPr>
            <a:xfrm>
              <a:off x="5484590" y="5107399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CEF42F3-19C9-46C1-A0EF-06B2612AFD75}"/>
                </a:ext>
              </a:extLst>
            </p:cNvPr>
            <p:cNvSpPr/>
            <p:nvPr/>
          </p:nvSpPr>
          <p:spPr>
            <a:xfrm>
              <a:off x="5625559" y="5250368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Graphic 49" descr="Earth globe Americas">
              <a:extLst>
                <a:ext uri="{FF2B5EF4-FFF2-40B4-BE49-F238E27FC236}">
                  <a16:creationId xmlns:a16="http://schemas.microsoft.com/office/drawing/2014/main" id="{E19AACD5-DAA2-441C-8319-4F23A0A1D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02808" y="5322857"/>
              <a:ext cx="786384" cy="786384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820B42C-F0C0-4E9A-883D-A27AD66DBD75}"/>
              </a:ext>
            </a:extLst>
          </p:cNvPr>
          <p:cNvGrpSpPr/>
          <p:nvPr/>
        </p:nvGrpSpPr>
        <p:grpSpPr>
          <a:xfrm>
            <a:off x="5118665" y="6097058"/>
            <a:ext cx="594360" cy="594360"/>
            <a:chOff x="3036665" y="5189408"/>
            <a:chExt cx="1226820" cy="122682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6A12F31-52E5-4A2F-A697-70929C501E92}"/>
                </a:ext>
              </a:extLst>
            </p:cNvPr>
            <p:cNvSpPr/>
            <p:nvPr/>
          </p:nvSpPr>
          <p:spPr>
            <a:xfrm>
              <a:off x="3036665" y="5189408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B1B97CD-B8AA-49C5-A998-AE2D2DDC251A}"/>
                </a:ext>
              </a:extLst>
            </p:cNvPr>
            <p:cNvGrpSpPr/>
            <p:nvPr/>
          </p:nvGrpSpPr>
          <p:grpSpPr>
            <a:xfrm>
              <a:off x="3177634" y="5332377"/>
              <a:ext cx="940882" cy="940882"/>
              <a:chOff x="3177634" y="5332377"/>
              <a:chExt cx="940882" cy="940882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48FC81A-66CA-4EA1-B0F5-3D0DF8869636}"/>
                  </a:ext>
                </a:extLst>
              </p:cNvPr>
              <p:cNvSpPr/>
              <p:nvPr/>
            </p:nvSpPr>
            <p:spPr>
              <a:xfrm>
                <a:off x="3177634" y="5332377"/>
                <a:ext cx="940882" cy="940882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0000">
                    <a:schemeClr val="bg2">
                      <a:lumMod val="65000"/>
                    </a:schemeClr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5" name="Graphic 54" descr="Bar chart">
                <a:extLst>
                  <a:ext uri="{FF2B5EF4-FFF2-40B4-BE49-F238E27FC236}">
                    <a16:creationId xmlns:a16="http://schemas.microsoft.com/office/drawing/2014/main" id="{E4ED9B4C-1266-49A4-A987-58431078A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250163" y="5390185"/>
                <a:ext cx="787824" cy="787824"/>
              </a:xfrm>
              <a:prstGeom prst="rect">
                <a:avLst/>
              </a:prstGeom>
            </p:spPr>
          </p:pic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86767B2-441D-4EF3-871C-B63EC0D83B17}"/>
              </a:ext>
            </a:extLst>
          </p:cNvPr>
          <p:cNvGrpSpPr/>
          <p:nvPr/>
        </p:nvGrpSpPr>
        <p:grpSpPr>
          <a:xfrm>
            <a:off x="3805753" y="6097056"/>
            <a:ext cx="594360" cy="594360"/>
            <a:chOff x="7932515" y="2815590"/>
            <a:chExt cx="1226820" cy="122682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EE827C0-61EC-4610-AF76-6B1597C53FF6}"/>
                </a:ext>
              </a:extLst>
            </p:cNvPr>
            <p:cNvSpPr/>
            <p:nvPr/>
          </p:nvSpPr>
          <p:spPr>
            <a:xfrm>
              <a:off x="7932515" y="28155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4476523-AD02-4C75-AA70-456B3E20907A}"/>
                </a:ext>
              </a:extLst>
            </p:cNvPr>
            <p:cNvSpPr/>
            <p:nvPr/>
          </p:nvSpPr>
          <p:spPr>
            <a:xfrm>
              <a:off x="8073484" y="29585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Graphic 63" descr="Head with gears">
              <a:extLst>
                <a:ext uri="{FF2B5EF4-FFF2-40B4-BE49-F238E27FC236}">
                  <a16:creationId xmlns:a16="http://schemas.microsoft.com/office/drawing/2014/main" id="{CD52D457-5591-47D3-8508-4E3C142AC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150733" y="3024704"/>
              <a:ext cx="786384" cy="786384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9EF5F97-1ADC-466B-8C56-EE272B59C519}"/>
              </a:ext>
            </a:extLst>
          </p:cNvPr>
          <p:cNvGrpSpPr/>
          <p:nvPr/>
        </p:nvGrpSpPr>
        <p:grpSpPr>
          <a:xfrm>
            <a:off x="2492841" y="6097056"/>
            <a:ext cx="594360" cy="594360"/>
            <a:chOff x="1464903" y="3665986"/>
            <a:chExt cx="1226820" cy="122682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9163388-C5D2-4DB6-9259-D8F38EB36509}"/>
                </a:ext>
              </a:extLst>
            </p:cNvPr>
            <p:cNvSpPr/>
            <p:nvPr/>
          </p:nvSpPr>
          <p:spPr>
            <a:xfrm>
              <a:off x="1464903" y="3665986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3B1F58E-BCC2-4F7C-A36C-9E43F0F4AD76}"/>
                </a:ext>
              </a:extLst>
            </p:cNvPr>
            <p:cNvSpPr/>
            <p:nvPr/>
          </p:nvSpPr>
          <p:spPr>
            <a:xfrm>
              <a:off x="1605872" y="3808955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F5059F20-F995-4ED2-B626-33B10A3AA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496" y="3847579"/>
              <a:ext cx="863633" cy="863633"/>
            </a:xfrm>
            <a:prstGeom prst="rect">
              <a:avLst/>
            </a:prstGeom>
          </p:spPr>
        </p:pic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ABCB089-DBAE-471B-B4F2-A15AA16422F4}"/>
              </a:ext>
            </a:extLst>
          </p:cNvPr>
          <p:cNvCxnSpPr>
            <a:stCxn id="67" idx="6"/>
            <a:endCxn id="63" idx="2"/>
          </p:cNvCxnSpPr>
          <p:nvPr/>
        </p:nvCxnSpPr>
        <p:spPr>
          <a:xfrm>
            <a:off x="3016968" y="6394236"/>
            <a:ext cx="857081" cy="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D813232-A45B-4027-83BC-E334EE523E50}"/>
              </a:ext>
            </a:extLst>
          </p:cNvPr>
          <p:cNvCxnSpPr>
            <a:endCxn id="54" idx="2"/>
          </p:cNvCxnSpPr>
          <p:nvPr/>
        </p:nvCxnSpPr>
        <p:spPr>
          <a:xfrm>
            <a:off x="4400113" y="6385167"/>
            <a:ext cx="786848" cy="9071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4038416-0CD0-468B-8FCF-DCB3B5E49575}"/>
              </a:ext>
            </a:extLst>
          </p:cNvPr>
          <p:cNvCxnSpPr>
            <a:stCxn id="54" idx="6"/>
            <a:endCxn id="48" idx="2"/>
          </p:cNvCxnSpPr>
          <p:nvPr/>
        </p:nvCxnSpPr>
        <p:spPr>
          <a:xfrm>
            <a:off x="5642792" y="6394238"/>
            <a:ext cx="788785" cy="9072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CF4B9AF-C8D0-47B2-9656-03741148055D}"/>
              </a:ext>
            </a:extLst>
          </p:cNvPr>
          <p:cNvCxnSpPr>
            <a:stCxn id="49" idx="6"/>
            <a:endCxn id="45" idx="2"/>
          </p:cNvCxnSpPr>
          <p:nvPr/>
        </p:nvCxnSpPr>
        <p:spPr>
          <a:xfrm flipV="1">
            <a:off x="6955704" y="6394237"/>
            <a:ext cx="857081" cy="9073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241B62F-22EC-4E06-BE0A-F30533439BA0}"/>
              </a:ext>
            </a:extLst>
          </p:cNvPr>
          <p:cNvCxnSpPr>
            <a:stCxn id="45" idx="6"/>
            <a:endCxn id="36" idx="2"/>
          </p:cNvCxnSpPr>
          <p:nvPr/>
        </p:nvCxnSpPr>
        <p:spPr>
          <a:xfrm>
            <a:off x="8268616" y="6394237"/>
            <a:ext cx="859834" cy="9074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024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2">
                <a:lumMod val="6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7DE17147-FEFC-4038-AD47-66C6B84FD96F}"/>
              </a:ext>
            </a:extLst>
          </p:cNvPr>
          <p:cNvGrpSpPr/>
          <p:nvPr/>
        </p:nvGrpSpPr>
        <p:grpSpPr>
          <a:xfrm>
            <a:off x="5908212" y="2068213"/>
            <a:ext cx="365760" cy="365760"/>
            <a:chOff x="5484590" y="5107399"/>
            <a:chExt cx="1226820" cy="122682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A50408F-8E6A-41FC-9BA7-605B0A0AABAD}"/>
                </a:ext>
              </a:extLst>
            </p:cNvPr>
            <p:cNvSpPr/>
            <p:nvPr/>
          </p:nvSpPr>
          <p:spPr>
            <a:xfrm>
              <a:off x="5484590" y="5107399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4C1BD2D-FBA8-4B5C-9DF0-6D59724D7301}"/>
                </a:ext>
              </a:extLst>
            </p:cNvPr>
            <p:cNvSpPr/>
            <p:nvPr/>
          </p:nvSpPr>
          <p:spPr>
            <a:xfrm>
              <a:off x="5625559" y="5250368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 descr="Earth globe Americas">
              <a:extLst>
                <a:ext uri="{FF2B5EF4-FFF2-40B4-BE49-F238E27FC236}">
                  <a16:creationId xmlns:a16="http://schemas.microsoft.com/office/drawing/2014/main" id="{CD1F7070-8741-44A1-A960-EABA4E970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02808" y="5322857"/>
              <a:ext cx="786384" cy="78638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53C1D88-2265-4838-BC6C-C52D4F38F748}"/>
              </a:ext>
            </a:extLst>
          </p:cNvPr>
          <p:cNvGrpSpPr/>
          <p:nvPr/>
        </p:nvGrpSpPr>
        <p:grpSpPr>
          <a:xfrm>
            <a:off x="6997067" y="2251093"/>
            <a:ext cx="594360" cy="594360"/>
            <a:chOff x="3036665" y="5189408"/>
            <a:chExt cx="1226820" cy="12268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2FD23AE-9FAF-4628-AFFA-4855C4F23488}"/>
                </a:ext>
              </a:extLst>
            </p:cNvPr>
            <p:cNvSpPr/>
            <p:nvPr/>
          </p:nvSpPr>
          <p:spPr>
            <a:xfrm>
              <a:off x="3036665" y="5189408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436CD20-A653-4040-9170-BA48D78E2A3F}"/>
                </a:ext>
              </a:extLst>
            </p:cNvPr>
            <p:cNvGrpSpPr/>
            <p:nvPr/>
          </p:nvGrpSpPr>
          <p:grpSpPr>
            <a:xfrm>
              <a:off x="3177634" y="5332377"/>
              <a:ext cx="940882" cy="940882"/>
              <a:chOff x="3177634" y="5332377"/>
              <a:chExt cx="940882" cy="940882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A92DEDD-3256-47B3-BAAD-4B97F463D484}"/>
                  </a:ext>
                </a:extLst>
              </p:cNvPr>
              <p:cNvSpPr/>
              <p:nvPr/>
            </p:nvSpPr>
            <p:spPr>
              <a:xfrm>
                <a:off x="3177634" y="5332377"/>
                <a:ext cx="940882" cy="940882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0000">
                    <a:schemeClr val="bg2">
                      <a:lumMod val="65000"/>
                    </a:schemeClr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Graphic 28" descr="Bar chart">
                <a:extLst>
                  <a:ext uri="{FF2B5EF4-FFF2-40B4-BE49-F238E27FC236}">
                    <a16:creationId xmlns:a16="http://schemas.microsoft.com/office/drawing/2014/main" id="{F01CAF90-6071-4955-9879-721270327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50163" y="5390185"/>
                <a:ext cx="787824" cy="787824"/>
              </a:xfrm>
              <a:prstGeom prst="rect">
                <a:avLst/>
              </a:prstGeom>
            </p:spPr>
          </p:pic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D637695-25CA-426D-9284-D664569AE44F}"/>
              </a:ext>
            </a:extLst>
          </p:cNvPr>
          <p:cNvGrpSpPr/>
          <p:nvPr/>
        </p:nvGrpSpPr>
        <p:grpSpPr>
          <a:xfrm>
            <a:off x="4600575" y="2242881"/>
            <a:ext cx="594360" cy="594360"/>
            <a:chOff x="7932515" y="5025390"/>
            <a:chExt cx="1226820" cy="122682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8CB8822-BAE5-4604-BBBE-061F6CEAE2F0}"/>
                </a:ext>
              </a:extLst>
            </p:cNvPr>
            <p:cNvSpPr/>
            <p:nvPr/>
          </p:nvSpPr>
          <p:spPr>
            <a:xfrm>
              <a:off x="7932515" y="50253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32D1CDC-D9D4-4FA1-A4A5-A1AC22190D04}"/>
                </a:ext>
              </a:extLst>
            </p:cNvPr>
            <p:cNvSpPr/>
            <p:nvPr/>
          </p:nvSpPr>
          <p:spPr>
            <a:xfrm>
              <a:off x="8073484" y="51683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Hourglass">
              <a:extLst>
                <a:ext uri="{FF2B5EF4-FFF2-40B4-BE49-F238E27FC236}">
                  <a16:creationId xmlns:a16="http://schemas.microsoft.com/office/drawing/2014/main" id="{36CB652E-639F-4A79-AA70-EB24F78F6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50733" y="5262560"/>
              <a:ext cx="786384" cy="786384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1D87511-8B9E-4C8F-84DE-8ED4055E7BD2}"/>
              </a:ext>
            </a:extLst>
          </p:cNvPr>
          <p:cNvGrpSpPr/>
          <p:nvPr/>
        </p:nvGrpSpPr>
        <p:grpSpPr>
          <a:xfrm>
            <a:off x="7944966" y="2971800"/>
            <a:ext cx="914400" cy="914400"/>
            <a:chOff x="7932515" y="2815590"/>
            <a:chExt cx="1226820" cy="122682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6E5389E-1426-4C21-A9DC-61861DE4B42E}"/>
                </a:ext>
              </a:extLst>
            </p:cNvPr>
            <p:cNvSpPr/>
            <p:nvPr/>
          </p:nvSpPr>
          <p:spPr>
            <a:xfrm>
              <a:off x="7932515" y="28155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5E4C722-6EEF-4ADC-9582-4AA31DE4B508}"/>
                </a:ext>
              </a:extLst>
            </p:cNvPr>
            <p:cNvSpPr/>
            <p:nvPr/>
          </p:nvSpPr>
          <p:spPr>
            <a:xfrm>
              <a:off x="8073484" y="29585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Head with gears">
              <a:extLst>
                <a:ext uri="{FF2B5EF4-FFF2-40B4-BE49-F238E27FC236}">
                  <a16:creationId xmlns:a16="http://schemas.microsoft.com/office/drawing/2014/main" id="{A3C5DA4A-5B19-484B-B9CC-212B14F4F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50733" y="3024704"/>
              <a:ext cx="786384" cy="786384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E4FF50-258C-497E-AB91-3D551B09152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2988"/>
          <a:stretch>
            <a:fillRect/>
          </a:stretch>
        </p:blipFill>
        <p:spPr>
          <a:xfrm>
            <a:off x="0" y="1"/>
            <a:ext cx="12192000" cy="1933831"/>
          </a:xfrm>
          <a:custGeom>
            <a:avLst/>
            <a:gdLst>
              <a:gd name="connsiteX0" fmla="*/ 0 w 12192000"/>
              <a:gd name="connsiteY0" fmla="*/ 0 h 1933831"/>
              <a:gd name="connsiteX1" fmla="*/ 12192000 w 12192000"/>
              <a:gd name="connsiteY1" fmla="*/ 0 h 1933831"/>
              <a:gd name="connsiteX2" fmla="*/ 12192000 w 12192000"/>
              <a:gd name="connsiteY2" fmla="*/ 2808 h 1933831"/>
              <a:gd name="connsiteX3" fmla="*/ 0 w 12192000"/>
              <a:gd name="connsiteY3" fmla="*/ 1933831 h 193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3831">
                <a:moveTo>
                  <a:pt x="0" y="0"/>
                </a:moveTo>
                <a:lnTo>
                  <a:pt x="12192000" y="0"/>
                </a:lnTo>
                <a:lnTo>
                  <a:pt x="12192000" y="2808"/>
                </a:lnTo>
                <a:lnTo>
                  <a:pt x="0" y="1933831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5D4A2C-9340-4833-B838-29824D06B5EE}"/>
              </a:ext>
            </a:extLst>
          </p:cNvPr>
          <p:cNvSpPr txBox="1"/>
          <p:nvPr/>
        </p:nvSpPr>
        <p:spPr>
          <a:xfrm>
            <a:off x="2266950" y="197475"/>
            <a:ext cx="2333625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Agenda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EE1C169-94A0-4B9B-A7B3-A324EFCA6E42}"/>
              </a:ext>
            </a:extLst>
          </p:cNvPr>
          <p:cNvGrpSpPr/>
          <p:nvPr/>
        </p:nvGrpSpPr>
        <p:grpSpPr>
          <a:xfrm>
            <a:off x="3326820" y="2963523"/>
            <a:ext cx="914400" cy="914400"/>
            <a:chOff x="2569785" y="2219325"/>
            <a:chExt cx="914400" cy="9144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FB83F6E-6EEF-4915-8422-E1FED1AFD5F3}"/>
                </a:ext>
              </a:extLst>
            </p:cNvPr>
            <p:cNvSpPr/>
            <p:nvPr/>
          </p:nvSpPr>
          <p:spPr>
            <a:xfrm>
              <a:off x="2569785" y="2219325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3144732-248A-4B5C-9438-ED4E24017622}"/>
                </a:ext>
              </a:extLst>
            </p:cNvPr>
            <p:cNvSpPr/>
            <p:nvPr/>
          </p:nvSpPr>
          <p:spPr>
            <a:xfrm>
              <a:off x="2674855" y="2325886"/>
              <a:ext cx="701279" cy="7012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735C2B94-922D-42F6-B227-A8D3EDA1A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732886" y="2384817"/>
              <a:ext cx="585216" cy="585216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02D2677-425B-47FD-9C92-FAA24BB7AED0}"/>
              </a:ext>
            </a:extLst>
          </p:cNvPr>
          <p:cNvGrpSpPr/>
          <p:nvPr/>
        </p:nvGrpSpPr>
        <p:grpSpPr>
          <a:xfrm>
            <a:off x="5479683" y="3437212"/>
            <a:ext cx="1226820" cy="1226820"/>
            <a:chOff x="1464903" y="3665986"/>
            <a:chExt cx="1226820" cy="122682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34C2F74-1183-4277-AF35-D3F06FE58F18}"/>
                </a:ext>
              </a:extLst>
            </p:cNvPr>
            <p:cNvSpPr/>
            <p:nvPr/>
          </p:nvSpPr>
          <p:spPr>
            <a:xfrm>
              <a:off x="1464903" y="3665986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D981C61-1388-44AB-9FD3-21978BBC6C1E}"/>
                </a:ext>
              </a:extLst>
            </p:cNvPr>
            <p:cNvSpPr/>
            <p:nvPr/>
          </p:nvSpPr>
          <p:spPr>
            <a:xfrm>
              <a:off x="1605872" y="3808955"/>
              <a:ext cx="940882" cy="940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D7EE148-137E-4A31-AB72-FED43E844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496" y="3847579"/>
              <a:ext cx="863633" cy="863633"/>
            </a:xfrm>
            <a:prstGeom prst="rect">
              <a:avLst/>
            </a:prstGeom>
          </p:spPr>
        </p:pic>
      </p:grpSp>
      <p:sp>
        <p:nvSpPr>
          <p:cNvPr id="2" name="Topic 1">
            <a:extLst>
              <a:ext uri="{FF2B5EF4-FFF2-40B4-BE49-F238E27FC236}">
                <a16:creationId xmlns:a16="http://schemas.microsoft.com/office/drawing/2014/main" id="{70404647-578A-43D7-B0A8-EE1387E190E2}"/>
              </a:ext>
            </a:extLst>
          </p:cNvPr>
          <p:cNvSpPr txBox="1"/>
          <p:nvPr/>
        </p:nvSpPr>
        <p:spPr>
          <a:xfrm>
            <a:off x="4781549" y="4829175"/>
            <a:ext cx="263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United Way</a:t>
            </a:r>
          </a:p>
        </p:txBody>
      </p:sp>
      <p:sp>
        <p:nvSpPr>
          <p:cNvPr id="3" name="Topic1_Description">
            <a:extLst>
              <a:ext uri="{FF2B5EF4-FFF2-40B4-BE49-F238E27FC236}">
                <a16:creationId xmlns:a16="http://schemas.microsoft.com/office/drawing/2014/main" id="{13EE0DDE-204C-4749-AAD0-4A0E1251A986}"/>
              </a:ext>
            </a:extLst>
          </p:cNvPr>
          <p:cNvSpPr txBox="1"/>
          <p:nvPr/>
        </p:nvSpPr>
        <p:spPr>
          <a:xfrm>
            <a:off x="4905375" y="5352395"/>
            <a:ext cx="2381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Who they are, what they do, and how they operate.</a:t>
            </a:r>
          </a:p>
        </p:txBody>
      </p:sp>
      <p:sp>
        <p:nvSpPr>
          <p:cNvPr id="32" name="Topic 1">
            <a:extLst>
              <a:ext uri="{FF2B5EF4-FFF2-40B4-BE49-F238E27FC236}">
                <a16:creationId xmlns:a16="http://schemas.microsoft.com/office/drawing/2014/main" id="{7811C125-2206-4387-968B-FF7917341E22}"/>
              </a:ext>
            </a:extLst>
          </p:cNvPr>
          <p:cNvSpPr txBox="1"/>
          <p:nvPr/>
        </p:nvSpPr>
        <p:spPr>
          <a:xfrm>
            <a:off x="12563792" y="4797087"/>
            <a:ext cx="263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Big Idea</a:t>
            </a:r>
          </a:p>
        </p:txBody>
      </p:sp>
      <p:sp>
        <p:nvSpPr>
          <p:cNvPr id="34" name="Topic1_Description">
            <a:extLst>
              <a:ext uri="{FF2B5EF4-FFF2-40B4-BE49-F238E27FC236}">
                <a16:creationId xmlns:a16="http://schemas.microsoft.com/office/drawing/2014/main" id="{6AF7318E-FDE4-4DC8-8C79-75AEFE8DBB6E}"/>
              </a:ext>
            </a:extLst>
          </p:cNvPr>
          <p:cNvSpPr txBox="1"/>
          <p:nvPr/>
        </p:nvSpPr>
        <p:spPr>
          <a:xfrm>
            <a:off x="12687617" y="5320307"/>
            <a:ext cx="251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What’s the study about?</a:t>
            </a:r>
          </a:p>
        </p:txBody>
      </p:sp>
    </p:spTree>
    <p:extLst>
      <p:ext uri="{BB962C8B-B14F-4D97-AF65-F5344CB8AC3E}">
        <p14:creationId xmlns:p14="http://schemas.microsoft.com/office/powerpoint/2010/main" val="3455212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2">
                <a:lumMod val="6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7DE17147-FEFC-4038-AD47-66C6B84FD96F}"/>
              </a:ext>
            </a:extLst>
          </p:cNvPr>
          <p:cNvGrpSpPr/>
          <p:nvPr/>
        </p:nvGrpSpPr>
        <p:grpSpPr>
          <a:xfrm>
            <a:off x="5875020" y="3284220"/>
            <a:ext cx="365760" cy="365760"/>
            <a:chOff x="5484590" y="5107399"/>
            <a:chExt cx="1226820" cy="122682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A50408F-8E6A-41FC-9BA7-605B0A0AABAD}"/>
                </a:ext>
              </a:extLst>
            </p:cNvPr>
            <p:cNvSpPr/>
            <p:nvPr/>
          </p:nvSpPr>
          <p:spPr>
            <a:xfrm>
              <a:off x="5484590" y="5107399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4C1BD2D-FBA8-4B5C-9DF0-6D59724D7301}"/>
                </a:ext>
              </a:extLst>
            </p:cNvPr>
            <p:cNvSpPr/>
            <p:nvPr/>
          </p:nvSpPr>
          <p:spPr>
            <a:xfrm>
              <a:off x="5625559" y="5250368"/>
              <a:ext cx="940882" cy="940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 descr="Earth globe Americas">
              <a:extLst>
                <a:ext uri="{FF2B5EF4-FFF2-40B4-BE49-F238E27FC236}">
                  <a16:creationId xmlns:a16="http://schemas.microsoft.com/office/drawing/2014/main" id="{CD1F7070-8741-44A1-A960-EABA4E970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02808" y="5322857"/>
              <a:ext cx="786384" cy="78638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53C1D88-2265-4838-BC6C-C52D4F38F748}"/>
              </a:ext>
            </a:extLst>
          </p:cNvPr>
          <p:cNvGrpSpPr/>
          <p:nvPr/>
        </p:nvGrpSpPr>
        <p:grpSpPr>
          <a:xfrm>
            <a:off x="5760720" y="3169920"/>
            <a:ext cx="594360" cy="594360"/>
            <a:chOff x="3036665" y="5189408"/>
            <a:chExt cx="1226820" cy="122682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2FD23AE-9FAF-4628-AFFA-4855C4F23488}"/>
                </a:ext>
              </a:extLst>
            </p:cNvPr>
            <p:cNvSpPr/>
            <p:nvPr/>
          </p:nvSpPr>
          <p:spPr>
            <a:xfrm>
              <a:off x="3036665" y="5189408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436CD20-A653-4040-9170-BA48D78E2A3F}"/>
                </a:ext>
              </a:extLst>
            </p:cNvPr>
            <p:cNvGrpSpPr/>
            <p:nvPr/>
          </p:nvGrpSpPr>
          <p:grpSpPr>
            <a:xfrm>
              <a:off x="3177634" y="5332377"/>
              <a:ext cx="940882" cy="940882"/>
              <a:chOff x="3177634" y="5332377"/>
              <a:chExt cx="940882" cy="940882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A92DEDD-3256-47B3-BAAD-4B97F463D484}"/>
                  </a:ext>
                </a:extLst>
              </p:cNvPr>
              <p:cNvSpPr/>
              <p:nvPr/>
            </p:nvSpPr>
            <p:spPr>
              <a:xfrm>
                <a:off x="3177634" y="5332377"/>
                <a:ext cx="940882" cy="94088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Graphic 28" descr="Bar chart">
                <a:extLst>
                  <a:ext uri="{FF2B5EF4-FFF2-40B4-BE49-F238E27FC236}">
                    <a16:creationId xmlns:a16="http://schemas.microsoft.com/office/drawing/2014/main" id="{F01CAF90-6071-4955-9879-721270327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50163" y="5390185"/>
                <a:ext cx="787824" cy="787824"/>
              </a:xfrm>
              <a:prstGeom prst="rect">
                <a:avLst/>
              </a:prstGeom>
            </p:spPr>
          </p:pic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D637695-25CA-426D-9284-D664569AE44F}"/>
              </a:ext>
            </a:extLst>
          </p:cNvPr>
          <p:cNvGrpSpPr/>
          <p:nvPr/>
        </p:nvGrpSpPr>
        <p:grpSpPr>
          <a:xfrm>
            <a:off x="5760720" y="3169920"/>
            <a:ext cx="594360" cy="594360"/>
            <a:chOff x="7932515" y="5025390"/>
            <a:chExt cx="1226820" cy="122682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8CB8822-BAE5-4604-BBBE-061F6CEAE2F0}"/>
                </a:ext>
              </a:extLst>
            </p:cNvPr>
            <p:cNvSpPr/>
            <p:nvPr/>
          </p:nvSpPr>
          <p:spPr>
            <a:xfrm>
              <a:off x="7932515" y="50253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32D1CDC-D9D4-4FA1-A4A5-A1AC22190D04}"/>
                </a:ext>
              </a:extLst>
            </p:cNvPr>
            <p:cNvSpPr/>
            <p:nvPr/>
          </p:nvSpPr>
          <p:spPr>
            <a:xfrm>
              <a:off x="8073484" y="5168359"/>
              <a:ext cx="940882" cy="940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Hourglass">
              <a:extLst>
                <a:ext uri="{FF2B5EF4-FFF2-40B4-BE49-F238E27FC236}">
                  <a16:creationId xmlns:a16="http://schemas.microsoft.com/office/drawing/2014/main" id="{36CB652E-639F-4A79-AA70-EB24F78F6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50733" y="5262560"/>
              <a:ext cx="786384" cy="786384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1D87511-8B9E-4C8F-84DE-8ED4055E7BD2}"/>
              </a:ext>
            </a:extLst>
          </p:cNvPr>
          <p:cNvGrpSpPr/>
          <p:nvPr/>
        </p:nvGrpSpPr>
        <p:grpSpPr>
          <a:xfrm>
            <a:off x="5600700" y="3009900"/>
            <a:ext cx="914400" cy="914400"/>
            <a:chOff x="7932515" y="2815590"/>
            <a:chExt cx="1226820" cy="122682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6E5389E-1426-4C21-A9DC-61861DE4B42E}"/>
                </a:ext>
              </a:extLst>
            </p:cNvPr>
            <p:cNvSpPr/>
            <p:nvPr/>
          </p:nvSpPr>
          <p:spPr>
            <a:xfrm>
              <a:off x="7932515" y="28155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5E4C722-6EEF-4ADC-9582-4AA31DE4B508}"/>
                </a:ext>
              </a:extLst>
            </p:cNvPr>
            <p:cNvSpPr/>
            <p:nvPr/>
          </p:nvSpPr>
          <p:spPr>
            <a:xfrm>
              <a:off x="8073484" y="2958559"/>
              <a:ext cx="940882" cy="940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Graphic 30" descr="Head with gears">
              <a:extLst>
                <a:ext uri="{FF2B5EF4-FFF2-40B4-BE49-F238E27FC236}">
                  <a16:creationId xmlns:a16="http://schemas.microsoft.com/office/drawing/2014/main" id="{A3C5DA4A-5B19-484B-B9CC-212B14F4F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50733" y="3024704"/>
              <a:ext cx="786384" cy="786384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E4FF50-258C-497E-AB91-3D551B09152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2988"/>
          <a:stretch>
            <a:fillRect/>
          </a:stretch>
        </p:blipFill>
        <p:spPr>
          <a:xfrm>
            <a:off x="0" y="1"/>
            <a:ext cx="12192000" cy="1933831"/>
          </a:xfrm>
          <a:custGeom>
            <a:avLst/>
            <a:gdLst>
              <a:gd name="connsiteX0" fmla="*/ 0 w 12192000"/>
              <a:gd name="connsiteY0" fmla="*/ 0 h 1933831"/>
              <a:gd name="connsiteX1" fmla="*/ 12192000 w 12192000"/>
              <a:gd name="connsiteY1" fmla="*/ 0 h 1933831"/>
              <a:gd name="connsiteX2" fmla="*/ 12192000 w 12192000"/>
              <a:gd name="connsiteY2" fmla="*/ 2808 h 1933831"/>
              <a:gd name="connsiteX3" fmla="*/ 0 w 12192000"/>
              <a:gd name="connsiteY3" fmla="*/ 1933831 h 193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3831">
                <a:moveTo>
                  <a:pt x="0" y="0"/>
                </a:moveTo>
                <a:lnTo>
                  <a:pt x="12192000" y="0"/>
                </a:lnTo>
                <a:lnTo>
                  <a:pt x="12192000" y="2808"/>
                </a:lnTo>
                <a:lnTo>
                  <a:pt x="0" y="1933831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5D4A2C-9340-4833-B838-29824D06B5EE}"/>
              </a:ext>
            </a:extLst>
          </p:cNvPr>
          <p:cNvSpPr txBox="1"/>
          <p:nvPr/>
        </p:nvSpPr>
        <p:spPr>
          <a:xfrm>
            <a:off x="2266950" y="197475"/>
            <a:ext cx="3091631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Thank you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EE1C169-94A0-4B9B-A7B3-A324EFCA6E42}"/>
              </a:ext>
            </a:extLst>
          </p:cNvPr>
          <p:cNvGrpSpPr/>
          <p:nvPr/>
        </p:nvGrpSpPr>
        <p:grpSpPr>
          <a:xfrm>
            <a:off x="5600700" y="3009900"/>
            <a:ext cx="914400" cy="914400"/>
            <a:chOff x="2569785" y="2219325"/>
            <a:chExt cx="914400" cy="9144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FB83F6E-6EEF-4915-8422-E1FED1AFD5F3}"/>
                </a:ext>
              </a:extLst>
            </p:cNvPr>
            <p:cNvSpPr/>
            <p:nvPr/>
          </p:nvSpPr>
          <p:spPr>
            <a:xfrm>
              <a:off x="2569785" y="2219325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3144732-248A-4B5C-9438-ED4E24017622}"/>
                </a:ext>
              </a:extLst>
            </p:cNvPr>
            <p:cNvSpPr/>
            <p:nvPr/>
          </p:nvSpPr>
          <p:spPr>
            <a:xfrm>
              <a:off x="2674855" y="2325886"/>
              <a:ext cx="701279" cy="701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Graphic 26" descr="Lightbulb">
              <a:extLst>
                <a:ext uri="{FF2B5EF4-FFF2-40B4-BE49-F238E27FC236}">
                  <a16:creationId xmlns:a16="http://schemas.microsoft.com/office/drawing/2014/main" id="{735C2B94-922D-42F6-B227-A8D3EDA1A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732886" y="2384817"/>
              <a:ext cx="585216" cy="585216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02D2677-425B-47FD-9C92-FAA24BB7AED0}"/>
              </a:ext>
            </a:extLst>
          </p:cNvPr>
          <p:cNvGrpSpPr/>
          <p:nvPr/>
        </p:nvGrpSpPr>
        <p:grpSpPr>
          <a:xfrm>
            <a:off x="5444490" y="2853690"/>
            <a:ext cx="1226820" cy="1226820"/>
            <a:chOff x="1464903" y="3665986"/>
            <a:chExt cx="1226820" cy="122682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34C2F74-1183-4277-AF35-D3F06FE58F18}"/>
                </a:ext>
              </a:extLst>
            </p:cNvPr>
            <p:cNvSpPr/>
            <p:nvPr/>
          </p:nvSpPr>
          <p:spPr>
            <a:xfrm>
              <a:off x="1464903" y="3665986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D981C61-1388-44AB-9FD3-21978BBC6C1E}"/>
                </a:ext>
              </a:extLst>
            </p:cNvPr>
            <p:cNvSpPr/>
            <p:nvPr/>
          </p:nvSpPr>
          <p:spPr>
            <a:xfrm>
              <a:off x="1605872" y="3808955"/>
              <a:ext cx="940882" cy="940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D7EE148-137E-4A31-AB72-FED43E844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496" y="3847579"/>
              <a:ext cx="863633" cy="863633"/>
            </a:xfrm>
            <a:prstGeom prst="rect">
              <a:avLst/>
            </a:prstGeom>
          </p:spPr>
        </p:pic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E1DA236F-F511-483A-B3BB-B788FB7532FB}"/>
              </a:ext>
            </a:extLst>
          </p:cNvPr>
          <p:cNvSpPr/>
          <p:nvPr/>
        </p:nvSpPr>
        <p:spPr>
          <a:xfrm>
            <a:off x="5445252" y="2854452"/>
            <a:ext cx="1225296" cy="12252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opic 1">
            <a:extLst>
              <a:ext uri="{FF2B5EF4-FFF2-40B4-BE49-F238E27FC236}">
                <a16:creationId xmlns:a16="http://schemas.microsoft.com/office/drawing/2014/main" id="{A4EA24B0-368F-41B9-BE52-778189ACC6D2}"/>
              </a:ext>
            </a:extLst>
          </p:cNvPr>
          <p:cNvSpPr txBox="1"/>
          <p:nvPr/>
        </p:nvSpPr>
        <p:spPr>
          <a:xfrm>
            <a:off x="4781549" y="6962775"/>
            <a:ext cx="263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United Way</a:t>
            </a:r>
          </a:p>
        </p:txBody>
      </p:sp>
      <p:sp>
        <p:nvSpPr>
          <p:cNvPr id="62" name="Topic1_Description">
            <a:extLst>
              <a:ext uri="{FF2B5EF4-FFF2-40B4-BE49-F238E27FC236}">
                <a16:creationId xmlns:a16="http://schemas.microsoft.com/office/drawing/2014/main" id="{BB8CB121-926A-48D5-A9DA-E5981B4BB1BA}"/>
              </a:ext>
            </a:extLst>
          </p:cNvPr>
          <p:cNvSpPr txBox="1"/>
          <p:nvPr/>
        </p:nvSpPr>
        <p:spPr>
          <a:xfrm>
            <a:off x="4905375" y="7485995"/>
            <a:ext cx="2381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Who they are, what they do, and how they operate.</a:t>
            </a:r>
          </a:p>
        </p:txBody>
      </p:sp>
    </p:spTree>
    <p:extLst>
      <p:ext uri="{BB962C8B-B14F-4D97-AF65-F5344CB8AC3E}">
        <p14:creationId xmlns:p14="http://schemas.microsoft.com/office/powerpoint/2010/main" val="1712870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5207B7-E35C-4456-A8D4-C50B5EBB64D8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85B2A8-120B-49C3-BD30-44960F3931E8}"/>
              </a:ext>
            </a:extLst>
          </p:cNvPr>
          <p:cNvSpPr txBox="1"/>
          <p:nvPr/>
        </p:nvSpPr>
        <p:spPr>
          <a:xfrm>
            <a:off x="2638425" y="1200150"/>
            <a:ext cx="69913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How Does the United Way Choose its Locations?</a:t>
            </a:r>
          </a:p>
          <a:p>
            <a:endParaRPr lang="en-US" dirty="0"/>
          </a:p>
          <a:p>
            <a:pPr algn="ctr"/>
            <a:r>
              <a:rPr lang="en-US" b="1" dirty="0"/>
              <a:t>Ben Harwood, Kevin Vogel, Kyle Wass, Nina Williams (in absentia)</a:t>
            </a:r>
          </a:p>
        </p:txBody>
      </p:sp>
    </p:spTree>
    <p:extLst>
      <p:ext uri="{BB962C8B-B14F-4D97-AF65-F5344CB8AC3E}">
        <p14:creationId xmlns:p14="http://schemas.microsoft.com/office/powerpoint/2010/main" val="17772283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2">
                <a:lumMod val="6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CBFFF258-180B-40B2-9D7D-9ED3B1F3C533}"/>
              </a:ext>
            </a:extLst>
          </p:cNvPr>
          <p:cNvGrpSpPr/>
          <p:nvPr/>
        </p:nvGrpSpPr>
        <p:grpSpPr>
          <a:xfrm>
            <a:off x="5908825" y="2061915"/>
            <a:ext cx="365760" cy="365760"/>
            <a:chOff x="7932515" y="5025390"/>
            <a:chExt cx="1226820" cy="122682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DC01D8D-8635-4FBE-8B0A-5F7ED0784939}"/>
                </a:ext>
              </a:extLst>
            </p:cNvPr>
            <p:cNvSpPr/>
            <p:nvPr/>
          </p:nvSpPr>
          <p:spPr>
            <a:xfrm>
              <a:off x="7932515" y="50253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6515EAB-F39C-437A-A054-4765455F329B}"/>
                </a:ext>
              </a:extLst>
            </p:cNvPr>
            <p:cNvSpPr/>
            <p:nvPr/>
          </p:nvSpPr>
          <p:spPr>
            <a:xfrm>
              <a:off x="8073484" y="51683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Graphic 50" descr="Hourglass">
              <a:extLst>
                <a:ext uri="{FF2B5EF4-FFF2-40B4-BE49-F238E27FC236}">
                  <a16:creationId xmlns:a16="http://schemas.microsoft.com/office/drawing/2014/main" id="{2D756A8D-0810-4960-996B-C6E6EB733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50733" y="5262560"/>
              <a:ext cx="786384" cy="786384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9EE997-07C3-4544-8F81-3DF32EFE6EA3}"/>
              </a:ext>
            </a:extLst>
          </p:cNvPr>
          <p:cNvGrpSpPr/>
          <p:nvPr/>
        </p:nvGrpSpPr>
        <p:grpSpPr>
          <a:xfrm>
            <a:off x="6989445" y="2251093"/>
            <a:ext cx="594360" cy="594360"/>
            <a:chOff x="5484590" y="5107399"/>
            <a:chExt cx="1226820" cy="122682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D4341C7-4ADC-443C-8B57-AB30B450FBD0}"/>
                </a:ext>
              </a:extLst>
            </p:cNvPr>
            <p:cNvSpPr/>
            <p:nvPr/>
          </p:nvSpPr>
          <p:spPr>
            <a:xfrm>
              <a:off x="5484590" y="5107399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2BC90C2-4953-44ED-A5E2-FF76243111A8}"/>
                </a:ext>
              </a:extLst>
            </p:cNvPr>
            <p:cNvSpPr/>
            <p:nvPr/>
          </p:nvSpPr>
          <p:spPr>
            <a:xfrm>
              <a:off x="5625559" y="5250368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Earth globe Americas">
              <a:extLst>
                <a:ext uri="{FF2B5EF4-FFF2-40B4-BE49-F238E27FC236}">
                  <a16:creationId xmlns:a16="http://schemas.microsoft.com/office/drawing/2014/main" id="{E3746071-698C-472A-A9BC-0D3C9E8A2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02808" y="5322857"/>
              <a:ext cx="786384" cy="78638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B43F154-4F09-4199-87EF-E5990CD0FC52}"/>
              </a:ext>
            </a:extLst>
          </p:cNvPr>
          <p:cNvGrpSpPr/>
          <p:nvPr/>
        </p:nvGrpSpPr>
        <p:grpSpPr>
          <a:xfrm>
            <a:off x="4599606" y="2233720"/>
            <a:ext cx="594360" cy="594360"/>
            <a:chOff x="2569785" y="2219325"/>
            <a:chExt cx="914400" cy="9144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09CEEE3-B51B-44C4-81D2-649A41FD9A65}"/>
                </a:ext>
              </a:extLst>
            </p:cNvPr>
            <p:cNvSpPr/>
            <p:nvPr/>
          </p:nvSpPr>
          <p:spPr>
            <a:xfrm>
              <a:off x="2569785" y="2219325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C459CCF-9FDA-410C-AF45-F75B6B12B42D}"/>
                </a:ext>
              </a:extLst>
            </p:cNvPr>
            <p:cNvSpPr/>
            <p:nvPr/>
          </p:nvSpPr>
          <p:spPr>
            <a:xfrm>
              <a:off x="2674855" y="2325886"/>
              <a:ext cx="701279" cy="7012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Graphic 60" descr="Lightbulb">
              <a:extLst>
                <a:ext uri="{FF2B5EF4-FFF2-40B4-BE49-F238E27FC236}">
                  <a16:creationId xmlns:a16="http://schemas.microsoft.com/office/drawing/2014/main" id="{46194A85-DF51-4291-95C3-0CD7A6EEF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32886" y="2384817"/>
              <a:ext cx="585216" cy="585216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B9F697-7B03-43AC-9DDA-D2321D3D21BC}"/>
              </a:ext>
            </a:extLst>
          </p:cNvPr>
          <p:cNvGrpSpPr/>
          <p:nvPr/>
        </p:nvGrpSpPr>
        <p:grpSpPr>
          <a:xfrm>
            <a:off x="7943475" y="2971800"/>
            <a:ext cx="914400" cy="914400"/>
            <a:chOff x="3036665" y="5189408"/>
            <a:chExt cx="1226820" cy="122682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6F87355-3AD2-4304-A934-B5D52D64589B}"/>
                </a:ext>
              </a:extLst>
            </p:cNvPr>
            <p:cNvSpPr/>
            <p:nvPr/>
          </p:nvSpPr>
          <p:spPr>
            <a:xfrm>
              <a:off x="3036665" y="5189408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3092594-DD60-4EC9-B6B1-3DD90A95CE18}"/>
                </a:ext>
              </a:extLst>
            </p:cNvPr>
            <p:cNvGrpSpPr/>
            <p:nvPr/>
          </p:nvGrpSpPr>
          <p:grpSpPr>
            <a:xfrm>
              <a:off x="3177634" y="5332377"/>
              <a:ext cx="940882" cy="940882"/>
              <a:chOff x="3177634" y="5332377"/>
              <a:chExt cx="940882" cy="940882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E568692-6F2F-4592-844B-B9A09B8EADC1}"/>
                  </a:ext>
                </a:extLst>
              </p:cNvPr>
              <p:cNvSpPr/>
              <p:nvPr/>
            </p:nvSpPr>
            <p:spPr>
              <a:xfrm>
                <a:off x="3177634" y="5332377"/>
                <a:ext cx="940882" cy="940882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0000">
                    <a:schemeClr val="bg2">
                      <a:lumMod val="65000"/>
                    </a:schemeClr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7" name="Graphic 46" descr="Bar chart">
                <a:extLst>
                  <a:ext uri="{FF2B5EF4-FFF2-40B4-BE49-F238E27FC236}">
                    <a16:creationId xmlns:a16="http://schemas.microsoft.com/office/drawing/2014/main" id="{DDB6693F-F03A-4997-8D63-C8BA3ADAE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250163" y="5390185"/>
                <a:ext cx="787824" cy="787824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B72F03A-6DF6-45C5-9BC2-F681372E4497}"/>
              </a:ext>
            </a:extLst>
          </p:cNvPr>
          <p:cNvGrpSpPr/>
          <p:nvPr/>
        </p:nvGrpSpPr>
        <p:grpSpPr>
          <a:xfrm>
            <a:off x="3325329" y="2963523"/>
            <a:ext cx="914400" cy="914400"/>
            <a:chOff x="1464903" y="3665986"/>
            <a:chExt cx="1226820" cy="122682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D232E09-79C0-4D24-8F73-3A2EE3A8D1D7}"/>
                </a:ext>
              </a:extLst>
            </p:cNvPr>
            <p:cNvSpPr/>
            <p:nvPr/>
          </p:nvSpPr>
          <p:spPr>
            <a:xfrm>
              <a:off x="1464903" y="3665986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A2DF722-9864-47AC-A966-910DE16A5B4E}"/>
                </a:ext>
              </a:extLst>
            </p:cNvPr>
            <p:cNvSpPr/>
            <p:nvPr/>
          </p:nvSpPr>
          <p:spPr>
            <a:xfrm>
              <a:off x="1605872" y="3808955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6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B26472B-8E6C-4440-B312-8010653AF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496" y="3847579"/>
              <a:ext cx="863633" cy="86363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E4FF50-258C-497E-AB91-3D551B09152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b="2988"/>
          <a:stretch>
            <a:fillRect/>
          </a:stretch>
        </p:blipFill>
        <p:spPr>
          <a:xfrm>
            <a:off x="0" y="1"/>
            <a:ext cx="12192000" cy="1933831"/>
          </a:xfrm>
          <a:custGeom>
            <a:avLst/>
            <a:gdLst>
              <a:gd name="connsiteX0" fmla="*/ 0 w 12192000"/>
              <a:gd name="connsiteY0" fmla="*/ 0 h 1933831"/>
              <a:gd name="connsiteX1" fmla="*/ 12192000 w 12192000"/>
              <a:gd name="connsiteY1" fmla="*/ 0 h 1933831"/>
              <a:gd name="connsiteX2" fmla="*/ 12192000 w 12192000"/>
              <a:gd name="connsiteY2" fmla="*/ 2808 h 1933831"/>
              <a:gd name="connsiteX3" fmla="*/ 0 w 12192000"/>
              <a:gd name="connsiteY3" fmla="*/ 1933831 h 193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3831">
                <a:moveTo>
                  <a:pt x="0" y="0"/>
                </a:moveTo>
                <a:lnTo>
                  <a:pt x="12192000" y="0"/>
                </a:lnTo>
                <a:lnTo>
                  <a:pt x="12192000" y="2808"/>
                </a:lnTo>
                <a:lnTo>
                  <a:pt x="0" y="1933831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5D4A2C-9340-4833-B838-29824D06B5EE}"/>
              </a:ext>
            </a:extLst>
          </p:cNvPr>
          <p:cNvSpPr txBox="1"/>
          <p:nvPr/>
        </p:nvSpPr>
        <p:spPr>
          <a:xfrm>
            <a:off x="2266950" y="197475"/>
            <a:ext cx="2333625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Agenda</a:t>
            </a:r>
          </a:p>
        </p:txBody>
      </p:sp>
      <p:sp>
        <p:nvSpPr>
          <p:cNvPr id="2" name="Topic 1">
            <a:extLst>
              <a:ext uri="{FF2B5EF4-FFF2-40B4-BE49-F238E27FC236}">
                <a16:creationId xmlns:a16="http://schemas.microsoft.com/office/drawing/2014/main" id="{70404647-578A-43D7-B0A8-EE1387E190E2}"/>
              </a:ext>
            </a:extLst>
          </p:cNvPr>
          <p:cNvSpPr txBox="1"/>
          <p:nvPr/>
        </p:nvSpPr>
        <p:spPr>
          <a:xfrm>
            <a:off x="-2952751" y="4829175"/>
            <a:ext cx="263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United Way</a:t>
            </a:r>
          </a:p>
        </p:txBody>
      </p:sp>
      <p:sp>
        <p:nvSpPr>
          <p:cNvPr id="3" name="Topic1_Description">
            <a:extLst>
              <a:ext uri="{FF2B5EF4-FFF2-40B4-BE49-F238E27FC236}">
                <a16:creationId xmlns:a16="http://schemas.microsoft.com/office/drawing/2014/main" id="{13EE0DDE-204C-4749-AAD0-4A0E1251A986}"/>
              </a:ext>
            </a:extLst>
          </p:cNvPr>
          <p:cNvSpPr txBox="1"/>
          <p:nvPr/>
        </p:nvSpPr>
        <p:spPr>
          <a:xfrm>
            <a:off x="-2828925" y="5352395"/>
            <a:ext cx="2381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Who they are, what they do, and how they operate.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D2873A-65D4-47BF-B865-09826FCDB1E4}"/>
              </a:ext>
            </a:extLst>
          </p:cNvPr>
          <p:cNvGrpSpPr/>
          <p:nvPr/>
        </p:nvGrpSpPr>
        <p:grpSpPr>
          <a:xfrm>
            <a:off x="5483352" y="3429000"/>
            <a:ext cx="1225296" cy="1225296"/>
            <a:chOff x="7932515" y="2815590"/>
            <a:chExt cx="1226820" cy="122682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D53016A-FBC8-48A9-9D5C-ABFA12F6400C}"/>
                </a:ext>
              </a:extLst>
            </p:cNvPr>
            <p:cNvSpPr/>
            <p:nvPr/>
          </p:nvSpPr>
          <p:spPr>
            <a:xfrm>
              <a:off x="7932515" y="28155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F00E87E-36E2-4A53-9ECB-EC18853D77DF}"/>
                </a:ext>
              </a:extLst>
            </p:cNvPr>
            <p:cNvSpPr/>
            <p:nvPr/>
          </p:nvSpPr>
          <p:spPr>
            <a:xfrm>
              <a:off x="8073484" y="2958559"/>
              <a:ext cx="940882" cy="940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Graphic 54" descr="Head with gears">
              <a:extLst>
                <a:ext uri="{FF2B5EF4-FFF2-40B4-BE49-F238E27FC236}">
                  <a16:creationId xmlns:a16="http://schemas.microsoft.com/office/drawing/2014/main" id="{D896FA3F-4B27-4C98-A682-996DC9B42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150733" y="3024704"/>
              <a:ext cx="786384" cy="786384"/>
            </a:xfrm>
            <a:prstGeom prst="rect">
              <a:avLst/>
            </a:prstGeom>
          </p:spPr>
        </p:pic>
      </p:grpSp>
      <p:sp>
        <p:nvSpPr>
          <p:cNvPr id="66" name="Topic 2">
            <a:extLst>
              <a:ext uri="{FF2B5EF4-FFF2-40B4-BE49-F238E27FC236}">
                <a16:creationId xmlns:a16="http://schemas.microsoft.com/office/drawing/2014/main" id="{529EAC6C-9BC3-4F16-865C-C904333B4A2D}"/>
              </a:ext>
            </a:extLst>
          </p:cNvPr>
          <p:cNvSpPr txBox="1"/>
          <p:nvPr/>
        </p:nvSpPr>
        <p:spPr>
          <a:xfrm>
            <a:off x="4804092" y="4797087"/>
            <a:ext cx="263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Big Idea</a:t>
            </a:r>
          </a:p>
        </p:txBody>
      </p:sp>
      <p:sp>
        <p:nvSpPr>
          <p:cNvPr id="67" name="Topic2_Description">
            <a:extLst>
              <a:ext uri="{FF2B5EF4-FFF2-40B4-BE49-F238E27FC236}">
                <a16:creationId xmlns:a16="http://schemas.microsoft.com/office/drawing/2014/main" id="{8E98D4FF-C1F2-432B-8EA7-F2A424D23412}"/>
              </a:ext>
            </a:extLst>
          </p:cNvPr>
          <p:cNvSpPr txBox="1"/>
          <p:nvPr/>
        </p:nvSpPr>
        <p:spPr>
          <a:xfrm>
            <a:off x="4845017" y="5339376"/>
            <a:ext cx="251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What’s the study about?</a:t>
            </a:r>
          </a:p>
        </p:txBody>
      </p:sp>
      <p:sp>
        <p:nvSpPr>
          <p:cNvPr id="70" name="Topic 2">
            <a:extLst>
              <a:ext uri="{FF2B5EF4-FFF2-40B4-BE49-F238E27FC236}">
                <a16:creationId xmlns:a16="http://schemas.microsoft.com/office/drawing/2014/main" id="{B3ED4461-387C-43C9-8F33-5F3FAD541532}"/>
              </a:ext>
            </a:extLst>
          </p:cNvPr>
          <p:cNvSpPr txBox="1"/>
          <p:nvPr/>
        </p:nvSpPr>
        <p:spPr>
          <a:xfrm>
            <a:off x="12360592" y="4981753"/>
            <a:ext cx="2707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bit About Data</a:t>
            </a:r>
          </a:p>
        </p:txBody>
      </p:sp>
      <p:sp>
        <p:nvSpPr>
          <p:cNvPr id="71" name="Topic2_Description">
            <a:extLst>
              <a:ext uri="{FF2B5EF4-FFF2-40B4-BE49-F238E27FC236}">
                <a16:creationId xmlns:a16="http://schemas.microsoft.com/office/drawing/2014/main" id="{DA488711-5824-4FC1-9F12-8CE92CE617DE}"/>
              </a:ext>
            </a:extLst>
          </p:cNvPr>
          <p:cNvSpPr txBox="1"/>
          <p:nvPr/>
        </p:nvSpPr>
        <p:spPr>
          <a:xfrm>
            <a:off x="12452317" y="5524042"/>
            <a:ext cx="2510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IS data science, after all</a:t>
            </a:r>
          </a:p>
        </p:txBody>
      </p:sp>
    </p:spTree>
    <p:extLst>
      <p:ext uri="{BB962C8B-B14F-4D97-AF65-F5344CB8AC3E}">
        <p14:creationId xmlns:p14="http://schemas.microsoft.com/office/powerpoint/2010/main" val="132706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2">
                <a:lumMod val="6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>
            <a:extLst>
              <a:ext uri="{FF2B5EF4-FFF2-40B4-BE49-F238E27FC236}">
                <a16:creationId xmlns:a16="http://schemas.microsoft.com/office/drawing/2014/main" id="{2874DE46-CA0A-4618-A62F-8E36FAEAF811}"/>
              </a:ext>
            </a:extLst>
          </p:cNvPr>
          <p:cNvGrpSpPr/>
          <p:nvPr/>
        </p:nvGrpSpPr>
        <p:grpSpPr>
          <a:xfrm>
            <a:off x="5908228" y="2058257"/>
            <a:ext cx="365760" cy="365760"/>
            <a:chOff x="2569785" y="2219325"/>
            <a:chExt cx="914400" cy="91440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A3D0B14-2FB6-4DF7-A3A6-26F94DAFF7B7}"/>
                </a:ext>
              </a:extLst>
            </p:cNvPr>
            <p:cNvSpPr/>
            <p:nvPr/>
          </p:nvSpPr>
          <p:spPr>
            <a:xfrm>
              <a:off x="2569785" y="2219325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1BCDA97-5684-4567-B660-F5B574DB8C55}"/>
                </a:ext>
              </a:extLst>
            </p:cNvPr>
            <p:cNvSpPr/>
            <p:nvPr/>
          </p:nvSpPr>
          <p:spPr>
            <a:xfrm>
              <a:off x="2674855" y="2325886"/>
              <a:ext cx="701279" cy="7012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Graphic 96" descr="Lightbulb">
              <a:extLst>
                <a:ext uri="{FF2B5EF4-FFF2-40B4-BE49-F238E27FC236}">
                  <a16:creationId xmlns:a16="http://schemas.microsoft.com/office/drawing/2014/main" id="{BC727E7D-EDC9-4C6C-AD78-E91CDD7E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32886" y="2384817"/>
              <a:ext cx="585216" cy="585216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E4FF50-258C-497E-AB91-3D551B0915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988"/>
          <a:stretch>
            <a:fillRect/>
          </a:stretch>
        </p:blipFill>
        <p:spPr>
          <a:xfrm>
            <a:off x="0" y="1"/>
            <a:ext cx="12192000" cy="1933831"/>
          </a:xfrm>
          <a:custGeom>
            <a:avLst/>
            <a:gdLst>
              <a:gd name="connsiteX0" fmla="*/ 0 w 12192000"/>
              <a:gd name="connsiteY0" fmla="*/ 0 h 1933831"/>
              <a:gd name="connsiteX1" fmla="*/ 12192000 w 12192000"/>
              <a:gd name="connsiteY1" fmla="*/ 0 h 1933831"/>
              <a:gd name="connsiteX2" fmla="*/ 12192000 w 12192000"/>
              <a:gd name="connsiteY2" fmla="*/ 2808 h 1933831"/>
              <a:gd name="connsiteX3" fmla="*/ 0 w 12192000"/>
              <a:gd name="connsiteY3" fmla="*/ 1933831 h 193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3831">
                <a:moveTo>
                  <a:pt x="0" y="0"/>
                </a:moveTo>
                <a:lnTo>
                  <a:pt x="12192000" y="0"/>
                </a:lnTo>
                <a:lnTo>
                  <a:pt x="12192000" y="2808"/>
                </a:lnTo>
                <a:lnTo>
                  <a:pt x="0" y="1933831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5D4A2C-9340-4833-B838-29824D06B5EE}"/>
              </a:ext>
            </a:extLst>
          </p:cNvPr>
          <p:cNvSpPr txBox="1"/>
          <p:nvPr/>
        </p:nvSpPr>
        <p:spPr>
          <a:xfrm>
            <a:off x="2266950" y="197475"/>
            <a:ext cx="2333625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Agenda</a:t>
            </a:r>
          </a:p>
        </p:txBody>
      </p:sp>
      <p:sp>
        <p:nvSpPr>
          <p:cNvPr id="66" name="Topic 2">
            <a:extLst>
              <a:ext uri="{FF2B5EF4-FFF2-40B4-BE49-F238E27FC236}">
                <a16:creationId xmlns:a16="http://schemas.microsoft.com/office/drawing/2014/main" id="{529EAC6C-9BC3-4F16-865C-C904333B4A2D}"/>
              </a:ext>
            </a:extLst>
          </p:cNvPr>
          <p:cNvSpPr txBox="1"/>
          <p:nvPr/>
        </p:nvSpPr>
        <p:spPr>
          <a:xfrm>
            <a:off x="-3057208" y="4797087"/>
            <a:ext cx="263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Big Idea</a:t>
            </a:r>
          </a:p>
        </p:txBody>
      </p:sp>
      <p:sp>
        <p:nvSpPr>
          <p:cNvPr id="67" name="Topic2_Description">
            <a:extLst>
              <a:ext uri="{FF2B5EF4-FFF2-40B4-BE49-F238E27FC236}">
                <a16:creationId xmlns:a16="http://schemas.microsoft.com/office/drawing/2014/main" id="{8E98D4FF-C1F2-432B-8EA7-F2A424D23412}"/>
              </a:ext>
            </a:extLst>
          </p:cNvPr>
          <p:cNvSpPr txBox="1"/>
          <p:nvPr/>
        </p:nvSpPr>
        <p:spPr>
          <a:xfrm>
            <a:off x="-3016283" y="5339376"/>
            <a:ext cx="251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What’s the study about?</a:t>
            </a:r>
          </a:p>
        </p:txBody>
      </p:sp>
      <p:sp>
        <p:nvSpPr>
          <p:cNvPr id="33" name="Topic 2">
            <a:extLst>
              <a:ext uri="{FF2B5EF4-FFF2-40B4-BE49-F238E27FC236}">
                <a16:creationId xmlns:a16="http://schemas.microsoft.com/office/drawing/2014/main" id="{2562A63A-0E77-4F7B-9E4B-BA7E2A5CCD9D}"/>
              </a:ext>
            </a:extLst>
          </p:cNvPr>
          <p:cNvSpPr txBox="1"/>
          <p:nvPr/>
        </p:nvSpPr>
        <p:spPr>
          <a:xfrm>
            <a:off x="4753292" y="4981753"/>
            <a:ext cx="2707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bit About Data</a:t>
            </a:r>
          </a:p>
        </p:txBody>
      </p:sp>
      <p:sp>
        <p:nvSpPr>
          <p:cNvPr id="35" name="Topic2_Description">
            <a:extLst>
              <a:ext uri="{FF2B5EF4-FFF2-40B4-BE49-F238E27FC236}">
                <a16:creationId xmlns:a16="http://schemas.microsoft.com/office/drawing/2014/main" id="{160C5231-A609-47B6-8EF8-F5118D61E196}"/>
              </a:ext>
            </a:extLst>
          </p:cNvPr>
          <p:cNvSpPr txBox="1"/>
          <p:nvPr/>
        </p:nvSpPr>
        <p:spPr>
          <a:xfrm>
            <a:off x="4845017" y="5524042"/>
            <a:ext cx="2510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IS data science, after all</a:t>
            </a:r>
          </a:p>
        </p:txBody>
      </p:sp>
      <p:sp>
        <p:nvSpPr>
          <p:cNvPr id="111" name="Topic 2">
            <a:extLst>
              <a:ext uri="{FF2B5EF4-FFF2-40B4-BE49-F238E27FC236}">
                <a16:creationId xmlns:a16="http://schemas.microsoft.com/office/drawing/2014/main" id="{5BA50D1A-F763-4597-A2A3-6B6838DD44CA}"/>
              </a:ext>
            </a:extLst>
          </p:cNvPr>
          <p:cNvSpPr txBox="1"/>
          <p:nvPr/>
        </p:nvSpPr>
        <p:spPr>
          <a:xfrm>
            <a:off x="12343809" y="4920640"/>
            <a:ext cx="3171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Path to Success</a:t>
            </a:r>
          </a:p>
        </p:txBody>
      </p:sp>
      <p:sp>
        <p:nvSpPr>
          <p:cNvPr id="112" name="Topic2_Description">
            <a:extLst>
              <a:ext uri="{FF2B5EF4-FFF2-40B4-BE49-F238E27FC236}">
                <a16:creationId xmlns:a16="http://schemas.microsoft.com/office/drawing/2014/main" id="{71FBBD59-F570-4E5A-90C5-8ED94B0D7C6D}"/>
              </a:ext>
            </a:extLst>
          </p:cNvPr>
          <p:cNvSpPr txBox="1"/>
          <p:nvPr/>
        </p:nvSpPr>
        <p:spPr>
          <a:xfrm>
            <a:off x="12674725" y="5462929"/>
            <a:ext cx="251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to achieve our goal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42FEF56-E44B-4E44-901C-BF12825B26AC}"/>
              </a:ext>
            </a:extLst>
          </p:cNvPr>
          <p:cNvGrpSpPr/>
          <p:nvPr/>
        </p:nvGrpSpPr>
        <p:grpSpPr>
          <a:xfrm>
            <a:off x="6987293" y="2251093"/>
            <a:ext cx="594360" cy="594360"/>
            <a:chOff x="7932515" y="5025390"/>
            <a:chExt cx="1226820" cy="122682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BA05C5C-D614-4B75-A5FA-EBCF7C9D0E66}"/>
                </a:ext>
              </a:extLst>
            </p:cNvPr>
            <p:cNvSpPr/>
            <p:nvPr/>
          </p:nvSpPr>
          <p:spPr>
            <a:xfrm>
              <a:off x="7932515" y="50253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F4F539-0B65-448C-997F-E1FEE3E1F52C}"/>
                </a:ext>
              </a:extLst>
            </p:cNvPr>
            <p:cNvSpPr/>
            <p:nvPr/>
          </p:nvSpPr>
          <p:spPr>
            <a:xfrm>
              <a:off x="8073484" y="51683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Graphic 88" descr="Hourglass">
              <a:extLst>
                <a:ext uri="{FF2B5EF4-FFF2-40B4-BE49-F238E27FC236}">
                  <a16:creationId xmlns:a16="http://schemas.microsoft.com/office/drawing/2014/main" id="{4044226B-60D7-48A3-8C07-673FDD2E8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50733" y="5262560"/>
              <a:ext cx="786384" cy="786384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1D2BE07-68FB-4ACB-A1E4-6DDA34E4DEE5}"/>
              </a:ext>
            </a:extLst>
          </p:cNvPr>
          <p:cNvGrpSpPr/>
          <p:nvPr/>
        </p:nvGrpSpPr>
        <p:grpSpPr>
          <a:xfrm>
            <a:off x="4600563" y="2233720"/>
            <a:ext cx="594360" cy="594360"/>
            <a:chOff x="1464903" y="3665986"/>
            <a:chExt cx="1226820" cy="122682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39EDE54-AA6F-4209-ABA5-262575EE0459}"/>
                </a:ext>
              </a:extLst>
            </p:cNvPr>
            <p:cNvSpPr/>
            <p:nvPr/>
          </p:nvSpPr>
          <p:spPr>
            <a:xfrm>
              <a:off x="1464903" y="3665986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1069E919-F382-4D41-97BC-497F24FEE4FB}"/>
                </a:ext>
              </a:extLst>
            </p:cNvPr>
            <p:cNvSpPr/>
            <p:nvPr/>
          </p:nvSpPr>
          <p:spPr>
            <a:xfrm>
              <a:off x="1605872" y="3808955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67F14D7-0039-4C43-B979-BE32F17AD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496" y="3847579"/>
              <a:ext cx="863633" cy="863633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F2CD885-9D63-43AE-9FD4-B1CB0970EF3C}"/>
              </a:ext>
            </a:extLst>
          </p:cNvPr>
          <p:cNvGrpSpPr/>
          <p:nvPr/>
        </p:nvGrpSpPr>
        <p:grpSpPr>
          <a:xfrm>
            <a:off x="3323838" y="2959975"/>
            <a:ext cx="914400" cy="914400"/>
            <a:chOff x="7932515" y="2815590"/>
            <a:chExt cx="1226820" cy="1226820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2CC73D04-0158-456B-8D06-8C46C9320ECC}"/>
                </a:ext>
              </a:extLst>
            </p:cNvPr>
            <p:cNvSpPr/>
            <p:nvPr/>
          </p:nvSpPr>
          <p:spPr>
            <a:xfrm>
              <a:off x="7932515" y="28155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C8DA6E3-CBFB-4381-A6CD-DC1E67E54479}"/>
                </a:ext>
              </a:extLst>
            </p:cNvPr>
            <p:cNvSpPr/>
            <p:nvPr/>
          </p:nvSpPr>
          <p:spPr>
            <a:xfrm>
              <a:off x="8073484" y="29585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0" name="Graphic 109" descr="Head with gears">
              <a:extLst>
                <a:ext uri="{FF2B5EF4-FFF2-40B4-BE49-F238E27FC236}">
                  <a16:creationId xmlns:a16="http://schemas.microsoft.com/office/drawing/2014/main" id="{41404517-5D67-41ED-BFD0-EDA2FD569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150733" y="3024704"/>
              <a:ext cx="786384" cy="786384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D221C8A-A5AA-4510-AC53-B7C10FA8A0C1}"/>
              </a:ext>
            </a:extLst>
          </p:cNvPr>
          <p:cNvGrpSpPr/>
          <p:nvPr/>
        </p:nvGrpSpPr>
        <p:grpSpPr>
          <a:xfrm>
            <a:off x="7939003" y="2963523"/>
            <a:ext cx="914400" cy="914400"/>
            <a:chOff x="5484590" y="5107399"/>
            <a:chExt cx="1226820" cy="1226820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06B6B38-D666-4936-B71E-0BA673181FD5}"/>
                </a:ext>
              </a:extLst>
            </p:cNvPr>
            <p:cNvSpPr/>
            <p:nvPr/>
          </p:nvSpPr>
          <p:spPr>
            <a:xfrm>
              <a:off x="5484590" y="5107399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1A1889BC-150A-4678-8AB9-C2D899D61450}"/>
                </a:ext>
              </a:extLst>
            </p:cNvPr>
            <p:cNvSpPr/>
            <p:nvPr/>
          </p:nvSpPr>
          <p:spPr>
            <a:xfrm>
              <a:off x="5625559" y="5250368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3" name="Graphic 92" descr="Earth globe Americas">
              <a:extLst>
                <a:ext uri="{FF2B5EF4-FFF2-40B4-BE49-F238E27FC236}">
                  <a16:creationId xmlns:a16="http://schemas.microsoft.com/office/drawing/2014/main" id="{5BC54590-BF25-4D7D-B414-D8331B498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702808" y="5322857"/>
              <a:ext cx="786384" cy="786384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AAEFF37-FF7B-405D-8E82-159905C1470D}"/>
              </a:ext>
            </a:extLst>
          </p:cNvPr>
          <p:cNvGrpSpPr/>
          <p:nvPr/>
        </p:nvGrpSpPr>
        <p:grpSpPr>
          <a:xfrm>
            <a:off x="5487433" y="3408898"/>
            <a:ext cx="1225296" cy="1225296"/>
            <a:chOff x="3036665" y="5189408"/>
            <a:chExt cx="1226820" cy="122682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ED8A7E5-E0E7-4EF6-907D-D1F922503D5F}"/>
                </a:ext>
              </a:extLst>
            </p:cNvPr>
            <p:cNvSpPr/>
            <p:nvPr/>
          </p:nvSpPr>
          <p:spPr>
            <a:xfrm>
              <a:off x="3036665" y="5189408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A16211B9-0FF6-4C98-9343-17B871FBB6F0}"/>
                </a:ext>
              </a:extLst>
            </p:cNvPr>
            <p:cNvGrpSpPr/>
            <p:nvPr/>
          </p:nvGrpSpPr>
          <p:grpSpPr>
            <a:xfrm>
              <a:off x="3177634" y="5332377"/>
              <a:ext cx="940882" cy="940882"/>
              <a:chOff x="3177634" y="5332377"/>
              <a:chExt cx="940882" cy="940882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8B2B839-E07A-4B5E-BA77-4DFE3C090614}"/>
                  </a:ext>
                </a:extLst>
              </p:cNvPr>
              <p:cNvSpPr/>
              <p:nvPr/>
            </p:nvSpPr>
            <p:spPr>
              <a:xfrm>
                <a:off x="3177634" y="5332377"/>
                <a:ext cx="940882" cy="94088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" name="Graphic 101" descr="Bar chart">
                <a:extLst>
                  <a:ext uri="{FF2B5EF4-FFF2-40B4-BE49-F238E27FC236}">
                    <a16:creationId xmlns:a16="http://schemas.microsoft.com/office/drawing/2014/main" id="{D1963BF1-428F-4957-BDD2-8302E3133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250163" y="5390185"/>
                <a:ext cx="787824" cy="78782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70575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2">
                <a:lumMod val="6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EC80A43C-CEB9-48DB-81C1-779D9688EFAC}"/>
              </a:ext>
            </a:extLst>
          </p:cNvPr>
          <p:cNvGrpSpPr/>
          <p:nvPr/>
        </p:nvGrpSpPr>
        <p:grpSpPr>
          <a:xfrm>
            <a:off x="3323838" y="2951698"/>
            <a:ext cx="914400" cy="914400"/>
            <a:chOff x="3036665" y="5189408"/>
            <a:chExt cx="1226820" cy="122682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1F4F74-3E2A-4203-98C1-B28C51DE0D1C}"/>
                </a:ext>
              </a:extLst>
            </p:cNvPr>
            <p:cNvSpPr/>
            <p:nvPr/>
          </p:nvSpPr>
          <p:spPr>
            <a:xfrm>
              <a:off x="3036665" y="5189408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4B2C22B-56F1-427E-936C-2D6060A71B3C}"/>
                </a:ext>
              </a:extLst>
            </p:cNvPr>
            <p:cNvGrpSpPr/>
            <p:nvPr/>
          </p:nvGrpSpPr>
          <p:grpSpPr>
            <a:xfrm>
              <a:off x="3177634" y="5332377"/>
              <a:ext cx="940882" cy="940882"/>
              <a:chOff x="3177634" y="5332377"/>
              <a:chExt cx="940882" cy="940882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26136B8-9A31-4E96-A443-824DB82D9160}"/>
                  </a:ext>
                </a:extLst>
              </p:cNvPr>
              <p:cNvSpPr/>
              <p:nvPr/>
            </p:nvSpPr>
            <p:spPr>
              <a:xfrm>
                <a:off x="3177634" y="5332377"/>
                <a:ext cx="940882" cy="940882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0000">
                    <a:schemeClr val="bg2">
                      <a:lumMod val="65000"/>
                    </a:schemeClr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Graphic 40" descr="Bar chart">
                <a:extLst>
                  <a:ext uri="{FF2B5EF4-FFF2-40B4-BE49-F238E27FC236}">
                    <a16:creationId xmlns:a16="http://schemas.microsoft.com/office/drawing/2014/main" id="{80F935C4-260B-4C60-BDA3-1D0FC2E46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50163" y="5390185"/>
                <a:ext cx="787824" cy="787824"/>
              </a:xfrm>
              <a:prstGeom prst="rect">
                <a:avLst/>
              </a:prstGeom>
            </p:spPr>
          </p:pic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F8504D1-3A45-499C-881A-37B8BBA91DEE}"/>
              </a:ext>
            </a:extLst>
          </p:cNvPr>
          <p:cNvGrpSpPr/>
          <p:nvPr/>
        </p:nvGrpSpPr>
        <p:grpSpPr>
          <a:xfrm>
            <a:off x="5490226" y="3411835"/>
            <a:ext cx="1225296" cy="1225296"/>
            <a:chOff x="5484590" y="5107399"/>
            <a:chExt cx="1226820" cy="122682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507E338-DFDF-4A95-A4FD-5185AC137532}"/>
                </a:ext>
              </a:extLst>
            </p:cNvPr>
            <p:cNvSpPr/>
            <p:nvPr/>
          </p:nvSpPr>
          <p:spPr>
            <a:xfrm>
              <a:off x="5484590" y="5107399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4277B5E-F195-4E47-BF07-BE1A82C643AD}"/>
                </a:ext>
              </a:extLst>
            </p:cNvPr>
            <p:cNvSpPr/>
            <p:nvPr/>
          </p:nvSpPr>
          <p:spPr>
            <a:xfrm>
              <a:off x="5625559" y="5250368"/>
              <a:ext cx="940882" cy="940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Earth globe Americas">
              <a:extLst>
                <a:ext uri="{FF2B5EF4-FFF2-40B4-BE49-F238E27FC236}">
                  <a16:creationId xmlns:a16="http://schemas.microsoft.com/office/drawing/2014/main" id="{E0FB5021-013A-4B73-A9C1-8076A5589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02808" y="5322857"/>
              <a:ext cx="786384" cy="786384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F8884CD-F1BF-4750-873E-6E4F3A44A5EA}"/>
              </a:ext>
            </a:extLst>
          </p:cNvPr>
          <p:cNvGrpSpPr/>
          <p:nvPr/>
        </p:nvGrpSpPr>
        <p:grpSpPr>
          <a:xfrm>
            <a:off x="7939003" y="2951698"/>
            <a:ext cx="914400" cy="914400"/>
            <a:chOff x="7932515" y="5025390"/>
            <a:chExt cx="1226820" cy="122682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0548D3B-7377-41CE-AAF5-B4D6216282CF}"/>
                </a:ext>
              </a:extLst>
            </p:cNvPr>
            <p:cNvSpPr/>
            <p:nvPr/>
          </p:nvSpPr>
          <p:spPr>
            <a:xfrm>
              <a:off x="7932515" y="50253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799C55B-D64D-41B2-9F22-5DF2FF071A81}"/>
                </a:ext>
              </a:extLst>
            </p:cNvPr>
            <p:cNvSpPr/>
            <p:nvPr/>
          </p:nvSpPr>
          <p:spPr>
            <a:xfrm>
              <a:off x="8073484" y="51683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Graphic 52" descr="Hourglass">
              <a:extLst>
                <a:ext uri="{FF2B5EF4-FFF2-40B4-BE49-F238E27FC236}">
                  <a16:creationId xmlns:a16="http://schemas.microsoft.com/office/drawing/2014/main" id="{2D274FF7-E364-4EB5-9EE5-679A8D73B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50733" y="5262560"/>
              <a:ext cx="786384" cy="786384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0DD701E-25D2-459E-8172-C877EF839CCF}"/>
              </a:ext>
            </a:extLst>
          </p:cNvPr>
          <p:cNvGrpSpPr/>
          <p:nvPr/>
        </p:nvGrpSpPr>
        <p:grpSpPr>
          <a:xfrm>
            <a:off x="6987293" y="2254063"/>
            <a:ext cx="594360" cy="594360"/>
            <a:chOff x="2569785" y="2219325"/>
            <a:chExt cx="914400" cy="91440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0AAA988-216D-4CCF-98F7-5B9723CEB5DB}"/>
                </a:ext>
              </a:extLst>
            </p:cNvPr>
            <p:cNvSpPr/>
            <p:nvPr/>
          </p:nvSpPr>
          <p:spPr>
            <a:xfrm>
              <a:off x="2569785" y="2219325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5D46429-393D-447A-A077-CAD5ED8F0194}"/>
                </a:ext>
              </a:extLst>
            </p:cNvPr>
            <p:cNvSpPr/>
            <p:nvPr/>
          </p:nvSpPr>
          <p:spPr>
            <a:xfrm>
              <a:off x="2674855" y="2325886"/>
              <a:ext cx="701279" cy="7012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Graphic 56" descr="Lightbulb">
              <a:extLst>
                <a:ext uri="{FF2B5EF4-FFF2-40B4-BE49-F238E27FC236}">
                  <a16:creationId xmlns:a16="http://schemas.microsoft.com/office/drawing/2014/main" id="{DF5BA2A6-B936-410C-B09E-DCAE60D25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32886" y="2384817"/>
              <a:ext cx="585216" cy="585216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6CD264-2ACF-48BD-A87B-2EEBDFF5A2E9}"/>
              </a:ext>
            </a:extLst>
          </p:cNvPr>
          <p:cNvGrpSpPr/>
          <p:nvPr/>
        </p:nvGrpSpPr>
        <p:grpSpPr>
          <a:xfrm>
            <a:off x="5913120" y="2058257"/>
            <a:ext cx="365760" cy="365760"/>
            <a:chOff x="1464903" y="3665986"/>
            <a:chExt cx="1226820" cy="122682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316B3AB-B527-4222-B413-1BA704503186}"/>
                </a:ext>
              </a:extLst>
            </p:cNvPr>
            <p:cNvSpPr/>
            <p:nvPr/>
          </p:nvSpPr>
          <p:spPr>
            <a:xfrm>
              <a:off x="1464903" y="3665986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B2627A7-E0D2-4A85-B88C-C6A1A4575564}"/>
                </a:ext>
              </a:extLst>
            </p:cNvPr>
            <p:cNvSpPr/>
            <p:nvPr/>
          </p:nvSpPr>
          <p:spPr>
            <a:xfrm>
              <a:off x="1605872" y="3808955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FF07E8ED-1493-4D61-95AE-73BAF03F5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496" y="3847579"/>
              <a:ext cx="863633" cy="863633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3BE0F5C-A19D-4FCA-9D57-B10646517B65}"/>
              </a:ext>
            </a:extLst>
          </p:cNvPr>
          <p:cNvGrpSpPr/>
          <p:nvPr/>
        </p:nvGrpSpPr>
        <p:grpSpPr>
          <a:xfrm>
            <a:off x="4595635" y="2233719"/>
            <a:ext cx="594360" cy="594360"/>
            <a:chOff x="7932515" y="2815590"/>
            <a:chExt cx="1226820" cy="122682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225E55C-D721-4645-BF71-8CEA65290B37}"/>
                </a:ext>
              </a:extLst>
            </p:cNvPr>
            <p:cNvSpPr/>
            <p:nvPr/>
          </p:nvSpPr>
          <p:spPr>
            <a:xfrm>
              <a:off x="7932515" y="28155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F1D9DD3-7609-49C4-AB24-66D8257F4070}"/>
                </a:ext>
              </a:extLst>
            </p:cNvPr>
            <p:cNvSpPr/>
            <p:nvPr/>
          </p:nvSpPr>
          <p:spPr>
            <a:xfrm>
              <a:off x="8073484" y="29585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Graphic 44" descr="Head with gears">
              <a:extLst>
                <a:ext uri="{FF2B5EF4-FFF2-40B4-BE49-F238E27FC236}">
                  <a16:creationId xmlns:a16="http://schemas.microsoft.com/office/drawing/2014/main" id="{7344E816-4C57-45B2-8518-A353568E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150733" y="3024704"/>
              <a:ext cx="786384" cy="786384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E4FF50-258C-497E-AB91-3D551B091522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b="2988"/>
          <a:stretch>
            <a:fillRect/>
          </a:stretch>
        </p:blipFill>
        <p:spPr>
          <a:xfrm>
            <a:off x="0" y="1"/>
            <a:ext cx="12192000" cy="1933831"/>
          </a:xfrm>
          <a:custGeom>
            <a:avLst/>
            <a:gdLst>
              <a:gd name="connsiteX0" fmla="*/ 0 w 12192000"/>
              <a:gd name="connsiteY0" fmla="*/ 0 h 1933831"/>
              <a:gd name="connsiteX1" fmla="*/ 12192000 w 12192000"/>
              <a:gd name="connsiteY1" fmla="*/ 0 h 1933831"/>
              <a:gd name="connsiteX2" fmla="*/ 12192000 w 12192000"/>
              <a:gd name="connsiteY2" fmla="*/ 2808 h 1933831"/>
              <a:gd name="connsiteX3" fmla="*/ 0 w 12192000"/>
              <a:gd name="connsiteY3" fmla="*/ 1933831 h 193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3831">
                <a:moveTo>
                  <a:pt x="0" y="0"/>
                </a:moveTo>
                <a:lnTo>
                  <a:pt x="12192000" y="0"/>
                </a:lnTo>
                <a:lnTo>
                  <a:pt x="12192000" y="2808"/>
                </a:lnTo>
                <a:lnTo>
                  <a:pt x="0" y="1933831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5D4A2C-9340-4833-B838-29824D06B5EE}"/>
              </a:ext>
            </a:extLst>
          </p:cNvPr>
          <p:cNvSpPr txBox="1"/>
          <p:nvPr/>
        </p:nvSpPr>
        <p:spPr>
          <a:xfrm>
            <a:off x="2266950" y="197475"/>
            <a:ext cx="2333625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Agenda</a:t>
            </a:r>
          </a:p>
        </p:txBody>
      </p:sp>
      <p:sp>
        <p:nvSpPr>
          <p:cNvPr id="62" name="Topic 2">
            <a:extLst>
              <a:ext uri="{FF2B5EF4-FFF2-40B4-BE49-F238E27FC236}">
                <a16:creationId xmlns:a16="http://schemas.microsoft.com/office/drawing/2014/main" id="{A7FE24DE-9757-4FA1-8C77-B3FAC284F14C}"/>
              </a:ext>
            </a:extLst>
          </p:cNvPr>
          <p:cNvSpPr txBox="1"/>
          <p:nvPr/>
        </p:nvSpPr>
        <p:spPr>
          <a:xfrm>
            <a:off x="12453639" y="4844440"/>
            <a:ext cx="2707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Results</a:t>
            </a:r>
          </a:p>
        </p:txBody>
      </p:sp>
      <p:sp>
        <p:nvSpPr>
          <p:cNvPr id="63" name="Topic2_Description">
            <a:extLst>
              <a:ext uri="{FF2B5EF4-FFF2-40B4-BE49-F238E27FC236}">
                <a16:creationId xmlns:a16="http://schemas.microsoft.com/office/drawing/2014/main" id="{DFF2DB68-502B-4A16-BF67-E1E604036925}"/>
              </a:ext>
            </a:extLst>
          </p:cNvPr>
          <p:cNvSpPr txBox="1"/>
          <p:nvPr/>
        </p:nvSpPr>
        <p:spPr>
          <a:xfrm>
            <a:off x="12545364" y="5386729"/>
            <a:ext cx="251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 the verdict is…</a:t>
            </a:r>
          </a:p>
        </p:txBody>
      </p:sp>
      <p:sp>
        <p:nvSpPr>
          <p:cNvPr id="64" name="Topic 2">
            <a:extLst>
              <a:ext uri="{FF2B5EF4-FFF2-40B4-BE49-F238E27FC236}">
                <a16:creationId xmlns:a16="http://schemas.microsoft.com/office/drawing/2014/main" id="{66011D7D-34DB-4C0B-B95E-81DC9E84E6B5}"/>
              </a:ext>
            </a:extLst>
          </p:cNvPr>
          <p:cNvSpPr txBox="1"/>
          <p:nvPr/>
        </p:nvSpPr>
        <p:spPr>
          <a:xfrm>
            <a:off x="-3273113" y="4981753"/>
            <a:ext cx="2707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 bit About Data</a:t>
            </a:r>
          </a:p>
        </p:txBody>
      </p:sp>
      <p:sp>
        <p:nvSpPr>
          <p:cNvPr id="65" name="Topic2_Description">
            <a:extLst>
              <a:ext uri="{FF2B5EF4-FFF2-40B4-BE49-F238E27FC236}">
                <a16:creationId xmlns:a16="http://schemas.microsoft.com/office/drawing/2014/main" id="{53C5C085-D7BD-4451-BEB5-DAF30041C5B9}"/>
              </a:ext>
            </a:extLst>
          </p:cNvPr>
          <p:cNvSpPr txBox="1"/>
          <p:nvPr/>
        </p:nvSpPr>
        <p:spPr>
          <a:xfrm>
            <a:off x="-3181388" y="5524042"/>
            <a:ext cx="2510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IS data science, after all</a:t>
            </a:r>
          </a:p>
        </p:txBody>
      </p:sp>
      <p:sp>
        <p:nvSpPr>
          <p:cNvPr id="72" name="Topic 2">
            <a:extLst>
              <a:ext uri="{FF2B5EF4-FFF2-40B4-BE49-F238E27FC236}">
                <a16:creationId xmlns:a16="http://schemas.microsoft.com/office/drawing/2014/main" id="{5103F9CD-1F1E-44A3-A658-702F7E075C93}"/>
              </a:ext>
            </a:extLst>
          </p:cNvPr>
          <p:cNvSpPr txBox="1"/>
          <p:nvPr/>
        </p:nvSpPr>
        <p:spPr>
          <a:xfrm>
            <a:off x="4520604" y="4920640"/>
            <a:ext cx="3171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Path to Success</a:t>
            </a:r>
          </a:p>
        </p:txBody>
      </p:sp>
      <p:sp>
        <p:nvSpPr>
          <p:cNvPr id="73" name="Topic2_Description">
            <a:extLst>
              <a:ext uri="{FF2B5EF4-FFF2-40B4-BE49-F238E27FC236}">
                <a16:creationId xmlns:a16="http://schemas.microsoft.com/office/drawing/2014/main" id="{BC548950-B121-4FD0-9575-50CBCE863944}"/>
              </a:ext>
            </a:extLst>
          </p:cNvPr>
          <p:cNvSpPr txBox="1"/>
          <p:nvPr/>
        </p:nvSpPr>
        <p:spPr>
          <a:xfrm>
            <a:off x="4851520" y="5462929"/>
            <a:ext cx="251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to achieve our goal</a:t>
            </a:r>
          </a:p>
        </p:txBody>
      </p:sp>
    </p:spTree>
    <p:extLst>
      <p:ext uri="{BB962C8B-B14F-4D97-AF65-F5344CB8AC3E}">
        <p14:creationId xmlns:p14="http://schemas.microsoft.com/office/powerpoint/2010/main" val="3194399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2">
                <a:lumMod val="6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308C0ED5-AFC3-4050-8072-FE72D9883548}"/>
              </a:ext>
            </a:extLst>
          </p:cNvPr>
          <p:cNvGrpSpPr/>
          <p:nvPr/>
        </p:nvGrpSpPr>
        <p:grpSpPr>
          <a:xfrm>
            <a:off x="3319366" y="2945489"/>
            <a:ext cx="914400" cy="914400"/>
            <a:chOff x="5484590" y="5107399"/>
            <a:chExt cx="1226820" cy="122682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50D93B8-F1AE-4EB4-AED0-FD3DA851BD30}"/>
                </a:ext>
              </a:extLst>
            </p:cNvPr>
            <p:cNvSpPr/>
            <p:nvPr/>
          </p:nvSpPr>
          <p:spPr>
            <a:xfrm>
              <a:off x="5484590" y="5107399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3E0EF51-183A-447D-B07E-C4A95166E33F}"/>
                </a:ext>
              </a:extLst>
            </p:cNvPr>
            <p:cNvSpPr/>
            <p:nvPr/>
          </p:nvSpPr>
          <p:spPr>
            <a:xfrm>
              <a:off x="5625559" y="5250368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Graphic 71" descr="Earth globe Americas">
              <a:extLst>
                <a:ext uri="{FF2B5EF4-FFF2-40B4-BE49-F238E27FC236}">
                  <a16:creationId xmlns:a16="http://schemas.microsoft.com/office/drawing/2014/main" id="{C7EBD6C1-7117-4B16-8F1E-B9328B8FF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02808" y="5322857"/>
              <a:ext cx="786384" cy="786384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CB2ACBE-EDDD-4BE6-AE03-8BCBFBB2D62B}"/>
              </a:ext>
            </a:extLst>
          </p:cNvPr>
          <p:cNvGrpSpPr/>
          <p:nvPr/>
        </p:nvGrpSpPr>
        <p:grpSpPr>
          <a:xfrm>
            <a:off x="5488573" y="3392766"/>
            <a:ext cx="1225296" cy="1225296"/>
            <a:chOff x="7932515" y="5025390"/>
            <a:chExt cx="1226820" cy="122682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761A6F4-5DF7-4ED8-BC2A-0D8A565C6804}"/>
                </a:ext>
              </a:extLst>
            </p:cNvPr>
            <p:cNvSpPr/>
            <p:nvPr/>
          </p:nvSpPr>
          <p:spPr>
            <a:xfrm>
              <a:off x="7932515" y="50253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7686D9F-A61F-4E31-A5B4-2D042CCE1645}"/>
                </a:ext>
              </a:extLst>
            </p:cNvPr>
            <p:cNvSpPr/>
            <p:nvPr/>
          </p:nvSpPr>
          <p:spPr>
            <a:xfrm>
              <a:off x="8073484" y="5168359"/>
              <a:ext cx="940882" cy="9408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Graphic 75" descr="Hourglass">
              <a:extLst>
                <a:ext uri="{FF2B5EF4-FFF2-40B4-BE49-F238E27FC236}">
                  <a16:creationId xmlns:a16="http://schemas.microsoft.com/office/drawing/2014/main" id="{97BA1B2B-FE3A-4783-95F5-D59B1FFEA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50733" y="5262560"/>
              <a:ext cx="786384" cy="786384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EDD1EA5-FDBA-4D58-BDA2-477E13A379ED}"/>
              </a:ext>
            </a:extLst>
          </p:cNvPr>
          <p:cNvGrpSpPr/>
          <p:nvPr/>
        </p:nvGrpSpPr>
        <p:grpSpPr>
          <a:xfrm>
            <a:off x="7937512" y="2937745"/>
            <a:ext cx="914400" cy="914400"/>
            <a:chOff x="2569785" y="2219325"/>
            <a:chExt cx="914400" cy="91440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475A770-579B-4D6A-A16E-F6165429A5F6}"/>
                </a:ext>
              </a:extLst>
            </p:cNvPr>
            <p:cNvSpPr/>
            <p:nvPr/>
          </p:nvSpPr>
          <p:spPr>
            <a:xfrm>
              <a:off x="2569785" y="2219325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4CA2E63-EEC7-4E06-BCA1-09A9798E7A7A}"/>
                </a:ext>
              </a:extLst>
            </p:cNvPr>
            <p:cNvSpPr/>
            <p:nvPr/>
          </p:nvSpPr>
          <p:spPr>
            <a:xfrm>
              <a:off x="2674855" y="2325886"/>
              <a:ext cx="701279" cy="7012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Graphic 79" descr="Lightbulb">
              <a:extLst>
                <a:ext uri="{FF2B5EF4-FFF2-40B4-BE49-F238E27FC236}">
                  <a16:creationId xmlns:a16="http://schemas.microsoft.com/office/drawing/2014/main" id="{F448E94D-713A-4FA4-8362-99C44867F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32886" y="2384817"/>
              <a:ext cx="585216" cy="585216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047B8FE-0BE9-49B8-AF63-8A3F8F5EC784}"/>
              </a:ext>
            </a:extLst>
          </p:cNvPr>
          <p:cNvGrpSpPr/>
          <p:nvPr/>
        </p:nvGrpSpPr>
        <p:grpSpPr>
          <a:xfrm>
            <a:off x="6978692" y="2254063"/>
            <a:ext cx="594360" cy="594360"/>
            <a:chOff x="1464903" y="3665986"/>
            <a:chExt cx="1226820" cy="122682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0ABC536-AB90-48B7-B844-7427034BAE89}"/>
                </a:ext>
              </a:extLst>
            </p:cNvPr>
            <p:cNvSpPr/>
            <p:nvPr/>
          </p:nvSpPr>
          <p:spPr>
            <a:xfrm>
              <a:off x="1464903" y="3665986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604B196-C206-4403-AB4F-9A17295C696E}"/>
                </a:ext>
              </a:extLst>
            </p:cNvPr>
            <p:cNvSpPr/>
            <p:nvPr/>
          </p:nvSpPr>
          <p:spPr>
            <a:xfrm>
              <a:off x="1605872" y="3808955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8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574AECE-DFE0-4D51-8C98-7B8BE23CA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496" y="3847579"/>
              <a:ext cx="863633" cy="863633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8775FA5-E9AD-41C8-9548-F913258DDA39}"/>
              </a:ext>
            </a:extLst>
          </p:cNvPr>
          <p:cNvGrpSpPr/>
          <p:nvPr/>
        </p:nvGrpSpPr>
        <p:grpSpPr>
          <a:xfrm>
            <a:off x="5913120" y="2058256"/>
            <a:ext cx="365760" cy="365760"/>
            <a:chOff x="7932515" y="2815590"/>
            <a:chExt cx="1226820" cy="122682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9484A4C-3BFF-4994-97A3-C85E35B37273}"/>
                </a:ext>
              </a:extLst>
            </p:cNvPr>
            <p:cNvSpPr/>
            <p:nvPr/>
          </p:nvSpPr>
          <p:spPr>
            <a:xfrm>
              <a:off x="7932515" y="28155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48AF5DB-A169-4F56-97D3-7F2AB7E5777F}"/>
                </a:ext>
              </a:extLst>
            </p:cNvPr>
            <p:cNvSpPr/>
            <p:nvPr/>
          </p:nvSpPr>
          <p:spPr>
            <a:xfrm>
              <a:off x="8073484" y="29585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Graphic 87" descr="Head with gears">
              <a:extLst>
                <a:ext uri="{FF2B5EF4-FFF2-40B4-BE49-F238E27FC236}">
                  <a16:creationId xmlns:a16="http://schemas.microsoft.com/office/drawing/2014/main" id="{9FA9AE50-5A61-4453-8EF9-D201BAB99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50733" y="3024704"/>
              <a:ext cx="786384" cy="786384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92D9022-A05F-4B46-B0D8-4467A86BC149}"/>
              </a:ext>
            </a:extLst>
          </p:cNvPr>
          <p:cNvGrpSpPr/>
          <p:nvPr/>
        </p:nvGrpSpPr>
        <p:grpSpPr>
          <a:xfrm>
            <a:off x="4594666" y="2241136"/>
            <a:ext cx="594360" cy="594360"/>
            <a:chOff x="3036665" y="5189408"/>
            <a:chExt cx="1226820" cy="122682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7A2419B-1FB0-4D38-A3FD-E2D8A15D7C91}"/>
                </a:ext>
              </a:extLst>
            </p:cNvPr>
            <p:cNvSpPr/>
            <p:nvPr/>
          </p:nvSpPr>
          <p:spPr>
            <a:xfrm>
              <a:off x="3036665" y="5189408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8C99944-391E-4A55-8A25-A953C2BB6F2F}"/>
                </a:ext>
              </a:extLst>
            </p:cNvPr>
            <p:cNvGrpSpPr/>
            <p:nvPr/>
          </p:nvGrpSpPr>
          <p:grpSpPr>
            <a:xfrm>
              <a:off x="3177634" y="5332377"/>
              <a:ext cx="940882" cy="940882"/>
              <a:chOff x="3177634" y="5332377"/>
              <a:chExt cx="940882" cy="940882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458B38D-7BC3-4E0A-A340-7EFB9D9BE6AB}"/>
                  </a:ext>
                </a:extLst>
              </p:cNvPr>
              <p:cNvSpPr/>
              <p:nvPr/>
            </p:nvSpPr>
            <p:spPr>
              <a:xfrm>
                <a:off x="3177634" y="5332377"/>
                <a:ext cx="940882" cy="940882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0000">
                    <a:schemeClr val="bg2">
                      <a:lumMod val="65000"/>
                    </a:schemeClr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8" name="Graphic 67" descr="Bar chart">
                <a:extLst>
                  <a:ext uri="{FF2B5EF4-FFF2-40B4-BE49-F238E27FC236}">
                    <a16:creationId xmlns:a16="http://schemas.microsoft.com/office/drawing/2014/main" id="{DD6CA055-8CA6-442D-8EC9-285EB629A9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250163" y="5390185"/>
                <a:ext cx="787824" cy="787824"/>
              </a:xfrm>
              <a:prstGeom prst="rect">
                <a:avLst/>
              </a:prstGeom>
            </p:spPr>
          </p:pic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E4FF50-258C-497E-AB91-3D551B091522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b="2988"/>
          <a:stretch>
            <a:fillRect/>
          </a:stretch>
        </p:blipFill>
        <p:spPr>
          <a:xfrm>
            <a:off x="0" y="1"/>
            <a:ext cx="12192000" cy="1933831"/>
          </a:xfrm>
          <a:custGeom>
            <a:avLst/>
            <a:gdLst>
              <a:gd name="connsiteX0" fmla="*/ 0 w 12192000"/>
              <a:gd name="connsiteY0" fmla="*/ 0 h 1933831"/>
              <a:gd name="connsiteX1" fmla="*/ 12192000 w 12192000"/>
              <a:gd name="connsiteY1" fmla="*/ 0 h 1933831"/>
              <a:gd name="connsiteX2" fmla="*/ 12192000 w 12192000"/>
              <a:gd name="connsiteY2" fmla="*/ 2808 h 1933831"/>
              <a:gd name="connsiteX3" fmla="*/ 0 w 12192000"/>
              <a:gd name="connsiteY3" fmla="*/ 1933831 h 193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3831">
                <a:moveTo>
                  <a:pt x="0" y="0"/>
                </a:moveTo>
                <a:lnTo>
                  <a:pt x="12192000" y="0"/>
                </a:lnTo>
                <a:lnTo>
                  <a:pt x="12192000" y="2808"/>
                </a:lnTo>
                <a:lnTo>
                  <a:pt x="0" y="1933831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5D4A2C-9340-4833-B838-29824D06B5EE}"/>
              </a:ext>
            </a:extLst>
          </p:cNvPr>
          <p:cNvSpPr txBox="1"/>
          <p:nvPr/>
        </p:nvSpPr>
        <p:spPr>
          <a:xfrm>
            <a:off x="2266950" y="197475"/>
            <a:ext cx="2333625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Agenda</a:t>
            </a:r>
          </a:p>
        </p:txBody>
      </p:sp>
      <p:sp>
        <p:nvSpPr>
          <p:cNvPr id="89" name="Topic 2">
            <a:extLst>
              <a:ext uri="{FF2B5EF4-FFF2-40B4-BE49-F238E27FC236}">
                <a16:creationId xmlns:a16="http://schemas.microsoft.com/office/drawing/2014/main" id="{A9B8E5C7-6BDC-47DF-9561-F4C0D17A2994}"/>
              </a:ext>
            </a:extLst>
          </p:cNvPr>
          <p:cNvSpPr txBox="1"/>
          <p:nvPr/>
        </p:nvSpPr>
        <p:spPr>
          <a:xfrm>
            <a:off x="12562813" y="4825371"/>
            <a:ext cx="2707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Conclusion</a:t>
            </a:r>
          </a:p>
        </p:txBody>
      </p:sp>
      <p:sp>
        <p:nvSpPr>
          <p:cNvPr id="35" name="Topic 2">
            <a:extLst>
              <a:ext uri="{FF2B5EF4-FFF2-40B4-BE49-F238E27FC236}">
                <a16:creationId xmlns:a16="http://schemas.microsoft.com/office/drawing/2014/main" id="{14B1F365-9128-4A49-AEAF-BA54D45847D8}"/>
              </a:ext>
            </a:extLst>
          </p:cNvPr>
          <p:cNvSpPr txBox="1"/>
          <p:nvPr/>
        </p:nvSpPr>
        <p:spPr>
          <a:xfrm>
            <a:off x="4761064" y="4844440"/>
            <a:ext cx="2707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Results</a:t>
            </a:r>
          </a:p>
        </p:txBody>
      </p:sp>
      <p:sp>
        <p:nvSpPr>
          <p:cNvPr id="37" name="Topic2_Description">
            <a:extLst>
              <a:ext uri="{FF2B5EF4-FFF2-40B4-BE49-F238E27FC236}">
                <a16:creationId xmlns:a16="http://schemas.microsoft.com/office/drawing/2014/main" id="{B8E4ED4B-2DBB-4584-8587-5BF2E4931EFD}"/>
              </a:ext>
            </a:extLst>
          </p:cNvPr>
          <p:cNvSpPr txBox="1"/>
          <p:nvPr/>
        </p:nvSpPr>
        <p:spPr>
          <a:xfrm>
            <a:off x="4852789" y="5386729"/>
            <a:ext cx="251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 the verdict is…</a:t>
            </a:r>
          </a:p>
        </p:txBody>
      </p:sp>
      <p:sp>
        <p:nvSpPr>
          <p:cNvPr id="38" name="Topic 2">
            <a:extLst>
              <a:ext uri="{FF2B5EF4-FFF2-40B4-BE49-F238E27FC236}">
                <a16:creationId xmlns:a16="http://schemas.microsoft.com/office/drawing/2014/main" id="{BDA6D921-B5F4-4A8E-AE2E-739A550ACC84}"/>
              </a:ext>
            </a:extLst>
          </p:cNvPr>
          <p:cNvSpPr txBox="1"/>
          <p:nvPr/>
        </p:nvSpPr>
        <p:spPr>
          <a:xfrm>
            <a:off x="-3346140" y="4920640"/>
            <a:ext cx="3171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Path to Success</a:t>
            </a:r>
          </a:p>
        </p:txBody>
      </p:sp>
      <p:sp>
        <p:nvSpPr>
          <p:cNvPr id="39" name="Topic2_Description">
            <a:extLst>
              <a:ext uri="{FF2B5EF4-FFF2-40B4-BE49-F238E27FC236}">
                <a16:creationId xmlns:a16="http://schemas.microsoft.com/office/drawing/2014/main" id="{19B9600C-27A9-4508-A964-69C87C7AEA73}"/>
              </a:ext>
            </a:extLst>
          </p:cNvPr>
          <p:cNvSpPr txBox="1"/>
          <p:nvPr/>
        </p:nvSpPr>
        <p:spPr>
          <a:xfrm>
            <a:off x="-3015224" y="5462929"/>
            <a:ext cx="251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to achieve our goal</a:t>
            </a:r>
          </a:p>
        </p:txBody>
      </p:sp>
    </p:spTree>
    <p:extLst>
      <p:ext uri="{BB962C8B-B14F-4D97-AF65-F5344CB8AC3E}">
        <p14:creationId xmlns:p14="http://schemas.microsoft.com/office/powerpoint/2010/main" val="2555404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2">
                <a:lumMod val="6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81C3FC56-52C6-46F9-A9A2-61A887BC299B}"/>
              </a:ext>
            </a:extLst>
          </p:cNvPr>
          <p:cNvGrpSpPr/>
          <p:nvPr/>
        </p:nvGrpSpPr>
        <p:grpSpPr>
          <a:xfrm>
            <a:off x="3317875" y="2971800"/>
            <a:ext cx="914400" cy="914400"/>
            <a:chOff x="7932515" y="5025390"/>
            <a:chExt cx="1226820" cy="122682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334CA34-435E-41E7-9A68-22B30AE3F2DA}"/>
                </a:ext>
              </a:extLst>
            </p:cNvPr>
            <p:cNvSpPr/>
            <p:nvPr/>
          </p:nvSpPr>
          <p:spPr>
            <a:xfrm>
              <a:off x="7932515" y="50253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AFC7FE6-D26C-45DD-AC51-6E73652239CB}"/>
                </a:ext>
              </a:extLst>
            </p:cNvPr>
            <p:cNvSpPr/>
            <p:nvPr/>
          </p:nvSpPr>
          <p:spPr>
            <a:xfrm>
              <a:off x="8073484" y="51683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Hourglass">
              <a:extLst>
                <a:ext uri="{FF2B5EF4-FFF2-40B4-BE49-F238E27FC236}">
                  <a16:creationId xmlns:a16="http://schemas.microsoft.com/office/drawing/2014/main" id="{F844BBA6-FBCB-4D62-A600-1BE58AF4A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50733" y="5262560"/>
              <a:ext cx="786384" cy="786384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39B9CB8-09C5-4B16-9798-F01DF12C0D91}"/>
              </a:ext>
            </a:extLst>
          </p:cNvPr>
          <p:cNvGrpSpPr/>
          <p:nvPr/>
        </p:nvGrpSpPr>
        <p:grpSpPr>
          <a:xfrm>
            <a:off x="5487001" y="3392765"/>
            <a:ext cx="1225296" cy="1225296"/>
            <a:chOff x="2569785" y="2219325"/>
            <a:chExt cx="914400" cy="91440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E3546AE-3C43-472A-A9DA-B26EC66EB05F}"/>
                </a:ext>
              </a:extLst>
            </p:cNvPr>
            <p:cNvSpPr/>
            <p:nvPr/>
          </p:nvSpPr>
          <p:spPr>
            <a:xfrm>
              <a:off x="2569785" y="2219325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1CB8410-F6D2-49C3-9E79-67CA07A766BF}"/>
                </a:ext>
              </a:extLst>
            </p:cNvPr>
            <p:cNvSpPr/>
            <p:nvPr/>
          </p:nvSpPr>
          <p:spPr>
            <a:xfrm>
              <a:off x="2674855" y="2325886"/>
              <a:ext cx="701279" cy="701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EC6AB80E-182B-4422-83CA-FC51955AF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32886" y="2384817"/>
              <a:ext cx="585216" cy="58521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6D650DF-9D4E-41B9-B388-6848D1A8B8D7}"/>
              </a:ext>
            </a:extLst>
          </p:cNvPr>
          <p:cNvGrpSpPr/>
          <p:nvPr/>
        </p:nvGrpSpPr>
        <p:grpSpPr>
          <a:xfrm>
            <a:off x="7936021" y="2941941"/>
            <a:ext cx="914400" cy="914400"/>
            <a:chOff x="1464903" y="3665986"/>
            <a:chExt cx="1226820" cy="122682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79391F4-58B2-4CFB-91B8-30412D6D30CF}"/>
                </a:ext>
              </a:extLst>
            </p:cNvPr>
            <p:cNvSpPr/>
            <p:nvPr/>
          </p:nvSpPr>
          <p:spPr>
            <a:xfrm>
              <a:off x="1464903" y="3665986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AE83E13-3F99-469C-8889-542C7BB6C00D}"/>
                </a:ext>
              </a:extLst>
            </p:cNvPr>
            <p:cNvSpPr/>
            <p:nvPr/>
          </p:nvSpPr>
          <p:spPr>
            <a:xfrm>
              <a:off x="1605872" y="3808955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B246F04-95DD-4308-8134-9AB9E8819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496" y="3847579"/>
              <a:ext cx="863633" cy="863633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E217852-B274-4D7A-A20E-E64ACF745334}"/>
              </a:ext>
            </a:extLst>
          </p:cNvPr>
          <p:cNvGrpSpPr/>
          <p:nvPr/>
        </p:nvGrpSpPr>
        <p:grpSpPr>
          <a:xfrm>
            <a:off x="6977723" y="2254062"/>
            <a:ext cx="594360" cy="594360"/>
            <a:chOff x="7932515" y="2815590"/>
            <a:chExt cx="1226820" cy="122682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CDFE750-93DB-417A-BB0E-160BF45E4BC9}"/>
                </a:ext>
              </a:extLst>
            </p:cNvPr>
            <p:cNvSpPr/>
            <p:nvPr/>
          </p:nvSpPr>
          <p:spPr>
            <a:xfrm>
              <a:off x="7932515" y="28155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77579BA-F378-4DB1-970A-8653E9570147}"/>
                </a:ext>
              </a:extLst>
            </p:cNvPr>
            <p:cNvSpPr/>
            <p:nvPr/>
          </p:nvSpPr>
          <p:spPr>
            <a:xfrm>
              <a:off x="8073484" y="29585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Graphic 55" descr="Head with gears">
              <a:extLst>
                <a:ext uri="{FF2B5EF4-FFF2-40B4-BE49-F238E27FC236}">
                  <a16:creationId xmlns:a16="http://schemas.microsoft.com/office/drawing/2014/main" id="{CB79139E-E907-43F2-8FE6-DEF4B61F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50733" y="3024704"/>
              <a:ext cx="786384" cy="786384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AD8F30E-7016-444D-880E-AF26AF37F4D8}"/>
              </a:ext>
            </a:extLst>
          </p:cNvPr>
          <p:cNvGrpSpPr/>
          <p:nvPr/>
        </p:nvGrpSpPr>
        <p:grpSpPr>
          <a:xfrm>
            <a:off x="5913120" y="2052447"/>
            <a:ext cx="365760" cy="365760"/>
            <a:chOff x="3036665" y="5189408"/>
            <a:chExt cx="1226820" cy="122682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3808041-3057-42DF-9E13-188D2FD03D5B}"/>
                </a:ext>
              </a:extLst>
            </p:cNvPr>
            <p:cNvSpPr/>
            <p:nvPr/>
          </p:nvSpPr>
          <p:spPr>
            <a:xfrm>
              <a:off x="3036665" y="5189408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91CBD9B-7502-47B9-AB9E-A0643B1F7F8E}"/>
                </a:ext>
              </a:extLst>
            </p:cNvPr>
            <p:cNvGrpSpPr/>
            <p:nvPr/>
          </p:nvGrpSpPr>
          <p:grpSpPr>
            <a:xfrm>
              <a:off x="3177634" y="5332377"/>
              <a:ext cx="940882" cy="940882"/>
              <a:chOff x="3177634" y="5332377"/>
              <a:chExt cx="940882" cy="940882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0F78218-CDE9-4881-9F1B-16555EC035B1}"/>
                  </a:ext>
                </a:extLst>
              </p:cNvPr>
              <p:cNvSpPr/>
              <p:nvPr/>
            </p:nvSpPr>
            <p:spPr>
              <a:xfrm>
                <a:off x="3177634" y="5332377"/>
                <a:ext cx="940882" cy="940882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0000">
                    <a:schemeClr val="bg2">
                      <a:lumMod val="65000"/>
                    </a:schemeClr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1" name="Graphic 60" descr="Bar chart">
                <a:extLst>
                  <a:ext uri="{FF2B5EF4-FFF2-40B4-BE49-F238E27FC236}">
                    <a16:creationId xmlns:a16="http://schemas.microsoft.com/office/drawing/2014/main" id="{C96631A7-5FAC-4433-8CD8-BB8300878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250163" y="5390185"/>
                <a:ext cx="787824" cy="787824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71A4586-A85D-4CF9-9E6D-897B6F1A7CD7}"/>
              </a:ext>
            </a:extLst>
          </p:cNvPr>
          <p:cNvGrpSpPr/>
          <p:nvPr/>
        </p:nvGrpSpPr>
        <p:grpSpPr>
          <a:xfrm>
            <a:off x="4604023" y="2237826"/>
            <a:ext cx="594360" cy="594360"/>
            <a:chOff x="5484590" y="5107399"/>
            <a:chExt cx="1226820" cy="122682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CADFE24-9444-4C85-B40C-1B89B0D7E436}"/>
                </a:ext>
              </a:extLst>
            </p:cNvPr>
            <p:cNvSpPr/>
            <p:nvPr/>
          </p:nvSpPr>
          <p:spPr>
            <a:xfrm>
              <a:off x="5484590" y="5107399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553F47F-BEEB-4D0C-BF8B-8A61096FFE19}"/>
                </a:ext>
              </a:extLst>
            </p:cNvPr>
            <p:cNvSpPr/>
            <p:nvPr/>
          </p:nvSpPr>
          <p:spPr>
            <a:xfrm>
              <a:off x="5625559" y="5250368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Earth globe Americas">
              <a:extLst>
                <a:ext uri="{FF2B5EF4-FFF2-40B4-BE49-F238E27FC236}">
                  <a16:creationId xmlns:a16="http://schemas.microsoft.com/office/drawing/2014/main" id="{B6345749-DBF3-4CC6-A847-C2F726490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02808" y="5322857"/>
              <a:ext cx="786384" cy="786384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E4FF50-258C-497E-AB91-3D551B091522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b="2988"/>
          <a:stretch>
            <a:fillRect/>
          </a:stretch>
        </p:blipFill>
        <p:spPr>
          <a:xfrm>
            <a:off x="0" y="1"/>
            <a:ext cx="12192000" cy="1933831"/>
          </a:xfrm>
          <a:custGeom>
            <a:avLst/>
            <a:gdLst>
              <a:gd name="connsiteX0" fmla="*/ 0 w 12192000"/>
              <a:gd name="connsiteY0" fmla="*/ 0 h 1933831"/>
              <a:gd name="connsiteX1" fmla="*/ 12192000 w 12192000"/>
              <a:gd name="connsiteY1" fmla="*/ 0 h 1933831"/>
              <a:gd name="connsiteX2" fmla="*/ 12192000 w 12192000"/>
              <a:gd name="connsiteY2" fmla="*/ 2808 h 1933831"/>
              <a:gd name="connsiteX3" fmla="*/ 0 w 12192000"/>
              <a:gd name="connsiteY3" fmla="*/ 1933831 h 193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3831">
                <a:moveTo>
                  <a:pt x="0" y="0"/>
                </a:moveTo>
                <a:lnTo>
                  <a:pt x="12192000" y="0"/>
                </a:lnTo>
                <a:lnTo>
                  <a:pt x="12192000" y="2808"/>
                </a:lnTo>
                <a:lnTo>
                  <a:pt x="0" y="1933831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5D4A2C-9340-4833-B838-29824D06B5EE}"/>
              </a:ext>
            </a:extLst>
          </p:cNvPr>
          <p:cNvSpPr txBox="1"/>
          <p:nvPr/>
        </p:nvSpPr>
        <p:spPr>
          <a:xfrm>
            <a:off x="2266950" y="197475"/>
            <a:ext cx="2333625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Agenda</a:t>
            </a:r>
          </a:p>
        </p:txBody>
      </p:sp>
      <p:sp>
        <p:nvSpPr>
          <p:cNvPr id="34" name="Topic 2">
            <a:extLst>
              <a:ext uri="{FF2B5EF4-FFF2-40B4-BE49-F238E27FC236}">
                <a16:creationId xmlns:a16="http://schemas.microsoft.com/office/drawing/2014/main" id="{F31B33D1-7688-4B1E-98EB-9B19028AFE9F}"/>
              </a:ext>
            </a:extLst>
          </p:cNvPr>
          <p:cNvSpPr txBox="1"/>
          <p:nvPr/>
        </p:nvSpPr>
        <p:spPr>
          <a:xfrm>
            <a:off x="-2960540" y="4844440"/>
            <a:ext cx="2707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Results</a:t>
            </a:r>
          </a:p>
        </p:txBody>
      </p:sp>
      <p:sp>
        <p:nvSpPr>
          <p:cNvPr id="36" name="Topic2_Description">
            <a:extLst>
              <a:ext uri="{FF2B5EF4-FFF2-40B4-BE49-F238E27FC236}">
                <a16:creationId xmlns:a16="http://schemas.microsoft.com/office/drawing/2014/main" id="{78B25FC8-7DEE-48E3-8BB8-1B6F1AB7B301}"/>
              </a:ext>
            </a:extLst>
          </p:cNvPr>
          <p:cNvSpPr txBox="1"/>
          <p:nvPr/>
        </p:nvSpPr>
        <p:spPr>
          <a:xfrm>
            <a:off x="-2868815" y="5386729"/>
            <a:ext cx="251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 the verdict is…</a:t>
            </a:r>
          </a:p>
        </p:txBody>
      </p:sp>
      <p:sp>
        <p:nvSpPr>
          <p:cNvPr id="62" name="Topic 2">
            <a:extLst>
              <a:ext uri="{FF2B5EF4-FFF2-40B4-BE49-F238E27FC236}">
                <a16:creationId xmlns:a16="http://schemas.microsoft.com/office/drawing/2014/main" id="{E63DC3ED-318D-47DD-9707-F005462CC47E}"/>
              </a:ext>
            </a:extLst>
          </p:cNvPr>
          <p:cNvSpPr txBox="1"/>
          <p:nvPr/>
        </p:nvSpPr>
        <p:spPr>
          <a:xfrm>
            <a:off x="4754125" y="4825371"/>
            <a:ext cx="2707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18168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2">
                <a:lumMod val="6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939B9CB8-09C5-4B16-9798-F01DF12C0D91}"/>
              </a:ext>
            </a:extLst>
          </p:cNvPr>
          <p:cNvGrpSpPr/>
          <p:nvPr/>
        </p:nvGrpSpPr>
        <p:grpSpPr>
          <a:xfrm>
            <a:off x="9060154" y="6106130"/>
            <a:ext cx="594360" cy="594360"/>
            <a:chOff x="2569785" y="2219325"/>
            <a:chExt cx="914400" cy="91440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E3546AE-3C43-472A-A9DA-B26EC66EB05F}"/>
                </a:ext>
              </a:extLst>
            </p:cNvPr>
            <p:cNvSpPr/>
            <p:nvPr/>
          </p:nvSpPr>
          <p:spPr>
            <a:xfrm>
              <a:off x="2569785" y="2219325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1CB8410-F6D2-49C3-9E79-67CA07A766BF}"/>
                </a:ext>
              </a:extLst>
            </p:cNvPr>
            <p:cNvSpPr/>
            <p:nvPr/>
          </p:nvSpPr>
          <p:spPr>
            <a:xfrm>
              <a:off x="2674855" y="2325886"/>
              <a:ext cx="701279" cy="701279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 descr="Lightbulb">
              <a:extLst>
                <a:ext uri="{FF2B5EF4-FFF2-40B4-BE49-F238E27FC236}">
                  <a16:creationId xmlns:a16="http://schemas.microsoft.com/office/drawing/2014/main" id="{EC6AB80E-182B-4422-83CA-FC51955AF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32886" y="2384817"/>
              <a:ext cx="585216" cy="58521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1C3FC56-52C6-46F9-A9A2-61A887BC299B}"/>
              </a:ext>
            </a:extLst>
          </p:cNvPr>
          <p:cNvGrpSpPr/>
          <p:nvPr/>
        </p:nvGrpSpPr>
        <p:grpSpPr>
          <a:xfrm>
            <a:off x="7744489" y="6097057"/>
            <a:ext cx="594360" cy="594360"/>
            <a:chOff x="7932515" y="5025390"/>
            <a:chExt cx="1226820" cy="122682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334CA34-435E-41E7-9A68-22B30AE3F2DA}"/>
                </a:ext>
              </a:extLst>
            </p:cNvPr>
            <p:cNvSpPr/>
            <p:nvPr/>
          </p:nvSpPr>
          <p:spPr>
            <a:xfrm>
              <a:off x="7932515" y="50253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AFC7FE6-D26C-45DD-AC51-6E73652239CB}"/>
                </a:ext>
              </a:extLst>
            </p:cNvPr>
            <p:cNvSpPr/>
            <p:nvPr/>
          </p:nvSpPr>
          <p:spPr>
            <a:xfrm>
              <a:off x="8073484" y="51683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Hourglass">
              <a:extLst>
                <a:ext uri="{FF2B5EF4-FFF2-40B4-BE49-F238E27FC236}">
                  <a16:creationId xmlns:a16="http://schemas.microsoft.com/office/drawing/2014/main" id="{F844BBA6-FBCB-4D62-A600-1BE58AF4A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50733" y="5262560"/>
              <a:ext cx="786384" cy="786384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E4FF50-258C-497E-AB91-3D551B09152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988"/>
          <a:stretch>
            <a:fillRect/>
          </a:stretch>
        </p:blipFill>
        <p:spPr>
          <a:xfrm>
            <a:off x="0" y="1"/>
            <a:ext cx="12192000" cy="1933831"/>
          </a:xfrm>
          <a:custGeom>
            <a:avLst/>
            <a:gdLst>
              <a:gd name="connsiteX0" fmla="*/ 0 w 12192000"/>
              <a:gd name="connsiteY0" fmla="*/ 0 h 1933831"/>
              <a:gd name="connsiteX1" fmla="*/ 12192000 w 12192000"/>
              <a:gd name="connsiteY1" fmla="*/ 0 h 1933831"/>
              <a:gd name="connsiteX2" fmla="*/ 12192000 w 12192000"/>
              <a:gd name="connsiteY2" fmla="*/ 2808 h 1933831"/>
              <a:gd name="connsiteX3" fmla="*/ 0 w 12192000"/>
              <a:gd name="connsiteY3" fmla="*/ 1933831 h 193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933831">
                <a:moveTo>
                  <a:pt x="0" y="0"/>
                </a:moveTo>
                <a:lnTo>
                  <a:pt x="12192000" y="0"/>
                </a:lnTo>
                <a:lnTo>
                  <a:pt x="12192000" y="2808"/>
                </a:lnTo>
                <a:lnTo>
                  <a:pt x="0" y="1933831"/>
                </a:lnTo>
                <a:close/>
              </a:path>
            </a:pathLst>
          </a:custGeom>
          <a:effectLst>
            <a:outerShdw blurRad="127000" dist="38100" dir="5400000" algn="t" rotWithShape="0">
              <a:prstClr val="black">
                <a:alpha val="75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5D4A2C-9340-4833-B838-29824D06B5EE}"/>
              </a:ext>
            </a:extLst>
          </p:cNvPr>
          <p:cNvSpPr txBox="1"/>
          <p:nvPr/>
        </p:nvSpPr>
        <p:spPr>
          <a:xfrm>
            <a:off x="2266950" y="197475"/>
            <a:ext cx="2333625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Agenda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71A4586-A85D-4CF9-9E6D-897B6F1A7CD7}"/>
              </a:ext>
            </a:extLst>
          </p:cNvPr>
          <p:cNvGrpSpPr/>
          <p:nvPr/>
        </p:nvGrpSpPr>
        <p:grpSpPr>
          <a:xfrm>
            <a:off x="6431577" y="6106130"/>
            <a:ext cx="594360" cy="594360"/>
            <a:chOff x="5484590" y="5107399"/>
            <a:chExt cx="1226820" cy="122682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CADFE24-9444-4C85-B40C-1B89B0D7E436}"/>
                </a:ext>
              </a:extLst>
            </p:cNvPr>
            <p:cNvSpPr/>
            <p:nvPr/>
          </p:nvSpPr>
          <p:spPr>
            <a:xfrm>
              <a:off x="5484590" y="5107399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553F47F-BEEB-4D0C-BF8B-8A61096FFE19}"/>
                </a:ext>
              </a:extLst>
            </p:cNvPr>
            <p:cNvSpPr/>
            <p:nvPr/>
          </p:nvSpPr>
          <p:spPr>
            <a:xfrm>
              <a:off x="5625559" y="5250368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Earth globe Americas">
              <a:extLst>
                <a:ext uri="{FF2B5EF4-FFF2-40B4-BE49-F238E27FC236}">
                  <a16:creationId xmlns:a16="http://schemas.microsoft.com/office/drawing/2014/main" id="{B6345749-DBF3-4CC6-A847-C2F726490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02808" y="5322857"/>
              <a:ext cx="786384" cy="786384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AD8F30E-7016-444D-880E-AF26AF37F4D8}"/>
              </a:ext>
            </a:extLst>
          </p:cNvPr>
          <p:cNvGrpSpPr/>
          <p:nvPr/>
        </p:nvGrpSpPr>
        <p:grpSpPr>
          <a:xfrm>
            <a:off x="5118665" y="6097058"/>
            <a:ext cx="594360" cy="594360"/>
            <a:chOff x="3036665" y="5189408"/>
            <a:chExt cx="1226820" cy="122682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3808041-3057-42DF-9E13-188D2FD03D5B}"/>
                </a:ext>
              </a:extLst>
            </p:cNvPr>
            <p:cNvSpPr/>
            <p:nvPr/>
          </p:nvSpPr>
          <p:spPr>
            <a:xfrm>
              <a:off x="3036665" y="5189408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91CBD9B-7502-47B9-AB9E-A0643B1F7F8E}"/>
                </a:ext>
              </a:extLst>
            </p:cNvPr>
            <p:cNvGrpSpPr/>
            <p:nvPr/>
          </p:nvGrpSpPr>
          <p:grpSpPr>
            <a:xfrm>
              <a:off x="3177634" y="5332377"/>
              <a:ext cx="940882" cy="940882"/>
              <a:chOff x="3177634" y="5332377"/>
              <a:chExt cx="940882" cy="940882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0F78218-CDE9-4881-9F1B-16555EC035B1}"/>
                  </a:ext>
                </a:extLst>
              </p:cNvPr>
              <p:cNvSpPr/>
              <p:nvPr/>
            </p:nvSpPr>
            <p:spPr>
              <a:xfrm>
                <a:off x="3177634" y="5332377"/>
                <a:ext cx="940882" cy="940882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90000">
                    <a:schemeClr val="bg2">
                      <a:lumMod val="65000"/>
                    </a:schemeClr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  <a:effectLst>
                <a:innerShdw blurRad="635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1" name="Graphic 60" descr="Bar chart">
                <a:extLst>
                  <a:ext uri="{FF2B5EF4-FFF2-40B4-BE49-F238E27FC236}">
                    <a16:creationId xmlns:a16="http://schemas.microsoft.com/office/drawing/2014/main" id="{C96631A7-5FAC-4433-8CD8-BB8300878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250163" y="5390185"/>
                <a:ext cx="787824" cy="787824"/>
              </a:xfrm>
              <a:prstGeom prst="rect">
                <a:avLst/>
              </a:prstGeom>
            </p:spPr>
          </p:pic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E217852-B274-4D7A-A20E-E64ACF745334}"/>
              </a:ext>
            </a:extLst>
          </p:cNvPr>
          <p:cNvGrpSpPr/>
          <p:nvPr/>
        </p:nvGrpSpPr>
        <p:grpSpPr>
          <a:xfrm>
            <a:off x="3805753" y="6097056"/>
            <a:ext cx="594360" cy="594360"/>
            <a:chOff x="7932515" y="2815590"/>
            <a:chExt cx="1226820" cy="122682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CDFE750-93DB-417A-BB0E-160BF45E4BC9}"/>
                </a:ext>
              </a:extLst>
            </p:cNvPr>
            <p:cNvSpPr/>
            <p:nvPr/>
          </p:nvSpPr>
          <p:spPr>
            <a:xfrm>
              <a:off x="7932515" y="2815590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77579BA-F378-4DB1-970A-8653E9570147}"/>
                </a:ext>
              </a:extLst>
            </p:cNvPr>
            <p:cNvSpPr/>
            <p:nvPr/>
          </p:nvSpPr>
          <p:spPr>
            <a:xfrm>
              <a:off x="8073484" y="2958559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Graphic 55" descr="Head with gears">
              <a:extLst>
                <a:ext uri="{FF2B5EF4-FFF2-40B4-BE49-F238E27FC236}">
                  <a16:creationId xmlns:a16="http://schemas.microsoft.com/office/drawing/2014/main" id="{CB79139E-E907-43F2-8FE6-DEF4B61F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150733" y="3024704"/>
              <a:ext cx="786384" cy="786384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6D650DF-9D4E-41B9-B388-6848D1A8B8D7}"/>
              </a:ext>
            </a:extLst>
          </p:cNvPr>
          <p:cNvGrpSpPr/>
          <p:nvPr/>
        </p:nvGrpSpPr>
        <p:grpSpPr>
          <a:xfrm>
            <a:off x="2492841" y="6097056"/>
            <a:ext cx="594360" cy="594360"/>
            <a:chOff x="1464903" y="3665986"/>
            <a:chExt cx="1226820" cy="122682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79391F4-58B2-4CFB-91B8-30412D6D30CF}"/>
                </a:ext>
              </a:extLst>
            </p:cNvPr>
            <p:cNvSpPr/>
            <p:nvPr/>
          </p:nvSpPr>
          <p:spPr>
            <a:xfrm>
              <a:off x="1464903" y="3665986"/>
              <a:ext cx="1226820" cy="122682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AE83E13-3F99-469C-8889-542C7BB6C00D}"/>
                </a:ext>
              </a:extLst>
            </p:cNvPr>
            <p:cNvSpPr/>
            <p:nvPr/>
          </p:nvSpPr>
          <p:spPr>
            <a:xfrm>
              <a:off x="1605872" y="3808955"/>
              <a:ext cx="940882" cy="940882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0000">
                  <a:schemeClr val="bg2">
                    <a:lumMod val="65000"/>
                  </a:schemeClr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innerShdw blurRad="635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B246F04-95DD-4308-8134-9AB9E8819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496" y="3847579"/>
              <a:ext cx="863633" cy="863633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E96B92-BFEB-4A66-967A-B005EABD34C1}"/>
              </a:ext>
            </a:extLst>
          </p:cNvPr>
          <p:cNvCxnSpPr>
            <a:stCxn id="51" idx="6"/>
            <a:endCxn id="55" idx="2"/>
          </p:cNvCxnSpPr>
          <p:nvPr/>
        </p:nvCxnSpPr>
        <p:spPr>
          <a:xfrm>
            <a:off x="3016968" y="6394236"/>
            <a:ext cx="857081" cy="0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02BFD7-49DD-48F3-A196-8794BFE09D77}"/>
              </a:ext>
            </a:extLst>
          </p:cNvPr>
          <p:cNvCxnSpPr>
            <a:endCxn id="60" idx="2"/>
          </p:cNvCxnSpPr>
          <p:nvPr/>
        </p:nvCxnSpPr>
        <p:spPr>
          <a:xfrm>
            <a:off x="4400113" y="6385167"/>
            <a:ext cx="786848" cy="9071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4569C2-812F-4355-A562-026600A87BCF}"/>
              </a:ext>
            </a:extLst>
          </p:cNvPr>
          <p:cNvCxnSpPr>
            <a:stCxn id="60" idx="6"/>
            <a:endCxn id="38" idx="2"/>
          </p:cNvCxnSpPr>
          <p:nvPr/>
        </p:nvCxnSpPr>
        <p:spPr>
          <a:xfrm>
            <a:off x="5642792" y="6394238"/>
            <a:ext cx="788785" cy="9072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FFD5D2-A185-4155-A6E6-B1ABB6ECD6B3}"/>
              </a:ext>
            </a:extLst>
          </p:cNvPr>
          <p:cNvCxnSpPr>
            <a:stCxn id="39" idx="6"/>
            <a:endCxn id="43" idx="2"/>
          </p:cNvCxnSpPr>
          <p:nvPr/>
        </p:nvCxnSpPr>
        <p:spPr>
          <a:xfrm flipV="1">
            <a:off x="6955704" y="6394237"/>
            <a:ext cx="857081" cy="9073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78B7247-BE72-42AD-9141-5AC89A8B445E}"/>
              </a:ext>
            </a:extLst>
          </p:cNvPr>
          <p:cNvCxnSpPr>
            <a:stCxn id="43" idx="6"/>
            <a:endCxn id="47" idx="2"/>
          </p:cNvCxnSpPr>
          <p:nvPr/>
        </p:nvCxnSpPr>
        <p:spPr>
          <a:xfrm>
            <a:off x="8268616" y="6394237"/>
            <a:ext cx="859834" cy="9074"/>
          </a:xfrm>
          <a:prstGeom prst="line">
            <a:avLst/>
          </a:prstGeom>
          <a:ln w="1016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256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6558</TotalTime>
  <Words>594</Words>
  <Application>Microsoft Office PowerPoint</Application>
  <PresentationFormat>Widescreen</PresentationFormat>
  <Paragraphs>153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Bernard MT Condensed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Harwood</dc:creator>
  <cp:lastModifiedBy>Ben Harwood</cp:lastModifiedBy>
  <cp:revision>81</cp:revision>
  <dcterms:created xsi:type="dcterms:W3CDTF">2020-03-05T18:38:08Z</dcterms:created>
  <dcterms:modified xsi:type="dcterms:W3CDTF">2020-03-12T01:15:01Z</dcterms:modified>
</cp:coreProperties>
</file>